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31"/>
  </p:notesMasterIdLst>
  <p:sldIdLst>
    <p:sldId id="256" r:id="rId3"/>
    <p:sldId id="257" r:id="rId4"/>
    <p:sldId id="262" r:id="rId5"/>
    <p:sldId id="264" r:id="rId6"/>
    <p:sldId id="265" r:id="rId7"/>
    <p:sldId id="652" r:id="rId8"/>
    <p:sldId id="263" r:id="rId9"/>
    <p:sldId id="653" r:id="rId10"/>
    <p:sldId id="654" r:id="rId11"/>
    <p:sldId id="668" r:id="rId12"/>
    <p:sldId id="669" r:id="rId13"/>
    <p:sldId id="678" r:id="rId14"/>
    <p:sldId id="680" r:id="rId15"/>
    <p:sldId id="681" r:id="rId16"/>
    <p:sldId id="679" r:id="rId17"/>
    <p:sldId id="682" r:id="rId18"/>
    <p:sldId id="683" r:id="rId19"/>
    <p:sldId id="684" r:id="rId20"/>
    <p:sldId id="685" r:id="rId21"/>
    <p:sldId id="687" r:id="rId22"/>
    <p:sldId id="689" r:id="rId23"/>
    <p:sldId id="690" r:id="rId24"/>
    <p:sldId id="691" r:id="rId25"/>
    <p:sldId id="665" r:id="rId26"/>
    <p:sldId id="693" r:id="rId27"/>
    <p:sldId id="692" r:id="rId28"/>
    <p:sldId id="666" r:id="rId29"/>
    <p:sldId id="667" r:id="rId30"/>
  </p:sldIdLst>
  <p:sldSz cx="9144000" cy="5143500" type="screen16x9"/>
  <p:notesSz cx="6858000" cy="9144000"/>
  <p:embeddedFontLst>
    <p:embeddedFont>
      <p:font typeface="Anton" pitchFamily="2" charset="77"/>
      <p:regular r:id="rId32"/>
    </p:embeddedFont>
    <p:embeddedFont>
      <p:font typeface="Montserrat Medium" pitchFamily="2" charset="77"/>
      <p:regular r:id="rId33"/>
      <p:italic r:id="rId34"/>
    </p:embeddedFont>
    <p:embeddedFont>
      <p:font typeface="Montserrat SemiBold" pitchFamily="2" charset="77"/>
      <p:regular r:id="rId35"/>
      <p:bold r:id="rId36"/>
      <p:italic r:id="rId37"/>
      <p:boldItalic r:id="rId38"/>
    </p:embeddedFont>
    <p:embeddedFont>
      <p:font typeface="Oswald" pitchFamily="2" charset="77"/>
      <p:regular r:id="rId39"/>
      <p:bold r:id="rId40"/>
    </p:embeddedFont>
    <p:embeddedFont>
      <p:font typeface="Source Code Pro" panose="020B0509030403020204" pitchFamily="49"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A4F54-EC90-D622-2B2D-A7BBB1E0EA14}" v="3" dt="2025-10-20T16:21:20.958"/>
    <p1510:client id="{8AF28D1F-5762-35F1-DCD1-68E34D5BCF5E}" v="41" dt="2025-10-20T16:45:57.248"/>
    <p1510:client id="{DD74CD90-82A0-394D-9A10-B0F50EB6657F}" v="11" dt="2025-10-20T17:13:53.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0884" autoAdjust="0"/>
  </p:normalViewPr>
  <p:slideViewPr>
    <p:cSldViewPr snapToGrid="0">
      <p:cViewPr varScale="1">
        <p:scale>
          <a:sx n="100" d="100"/>
          <a:sy n="100" d="100"/>
        </p:scale>
        <p:origin x="1496"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444766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Good afternoon all! It was really good to see some of you last week at National FFA Convention. I also appreciate you all joining us this afternoon to kick off another evaluation year. Last week we had the opportunity to highlight several of our students and programs on the National Stage and it is ready to start thinking about the process of identifying the next round of finalists. My name is Alyssa Bregel and I am an assistant director in the office of career tech and serve as the Ohio FFA State Advisor.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9d5466777f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29d5466777f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2073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826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097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5403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Do NOT add a New State Degree Application</a:t>
            </a:r>
          </a:p>
          <a:p>
            <a:pPr marL="346075" lvl="1" indent="0">
              <a:buNone/>
            </a:pPr>
            <a:r>
              <a:rPr lang="en-US" dirty="0"/>
              <a:t>	-Edits in the records are </a:t>
            </a:r>
            <a:r>
              <a:rPr lang="en-US" b="1" dirty="0"/>
              <a:t>LOCKED</a:t>
            </a:r>
            <a:r>
              <a:rPr lang="en-US" dirty="0"/>
              <a:t> to the  already existing application</a:t>
            </a:r>
          </a:p>
          <a:p>
            <a:r>
              <a:rPr lang="en-US" dirty="0"/>
              <a:t>The New Version # will be HIGHER than previous Versions submitted</a:t>
            </a:r>
          </a:p>
          <a:p>
            <a:r>
              <a:rPr lang="en-US" dirty="0"/>
              <a:t>It will only give you the most recent Version that has 0 “Not Mets” when submitting</a:t>
            </a:r>
          </a:p>
          <a:p>
            <a:r>
              <a:rPr lang="en-US" dirty="0"/>
              <a:t>Apps that have not been Returned, most likely earned A with no edits recommended</a:t>
            </a:r>
          </a:p>
          <a:p>
            <a:r>
              <a:rPr lang="en-US" dirty="0"/>
              <a:t>Teachers may remove an application rated A to make edits following any level of evaluation, </a:t>
            </a:r>
          </a:p>
          <a:p>
            <a:pPr lvl="1"/>
            <a:r>
              <a:rPr lang="en-US" dirty="0"/>
              <a:t>but this then will require the new version and a re-submission in the </a:t>
            </a:r>
            <a:r>
              <a:rPr lang="en-US" b="1" dirty="0"/>
              <a:t>State Submission List</a:t>
            </a:r>
          </a:p>
          <a:p>
            <a:endParaRPr lang="en-US" dirty="0"/>
          </a:p>
          <a:p>
            <a:endParaRPr lang="en-US" dirty="0"/>
          </a:p>
          <a:p>
            <a:endParaRPr lang="en-US" dirty="0"/>
          </a:p>
        </p:txBody>
      </p:sp>
    </p:spTree>
    <p:extLst>
      <p:ext uri="{BB962C8B-B14F-4D97-AF65-F5344CB8AC3E}">
        <p14:creationId xmlns:p14="http://schemas.microsoft.com/office/powerpoint/2010/main" val="388971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5314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5" y="0"/>
            <a:ext cx="9144000" cy="3322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p:cNvPicPr preferRelativeResize="0"/>
          <p:nvPr/>
        </p:nvPicPr>
        <p:blipFill rotWithShape="1">
          <a:blip r:embed="rId2">
            <a:alphaModFix/>
          </a:blip>
          <a:srcRect l="973" t="5654" r="727" b="43722"/>
          <a:stretch/>
        </p:blipFill>
        <p:spPr>
          <a:xfrm>
            <a:off x="0" y="0"/>
            <a:ext cx="9144003" cy="3311323"/>
          </a:xfrm>
          <a:prstGeom prst="rect">
            <a:avLst/>
          </a:prstGeom>
          <a:noFill/>
          <a:ln>
            <a:noFill/>
          </a:ln>
        </p:spPr>
      </p:pic>
      <p:sp>
        <p:nvSpPr>
          <p:cNvPr id="12" name="Google Shape;12;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411175" y="1997700"/>
            <a:ext cx="8282400" cy="11481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3">
            <a:alphaModFix/>
          </a:blip>
          <a:stretch>
            <a:fillRect/>
          </a:stretch>
        </p:blipFill>
        <p:spPr>
          <a:xfrm>
            <a:off x="3808952" y="181200"/>
            <a:ext cx="1526098" cy="1832049"/>
          </a:xfrm>
          <a:prstGeom prst="rect">
            <a:avLst/>
          </a:prstGeom>
          <a:noFill/>
          <a:ln>
            <a:noFill/>
          </a:ln>
        </p:spPr>
      </p:pic>
      <p:pic>
        <p:nvPicPr>
          <p:cNvPr id="16" name="Google Shape;16;p2"/>
          <p:cNvPicPr preferRelativeResize="0"/>
          <p:nvPr/>
        </p:nvPicPr>
        <p:blipFill>
          <a:blip r:embed="rId4">
            <a:alphaModFix/>
          </a:blip>
          <a:stretch>
            <a:fillRect/>
          </a:stretch>
        </p:blipFill>
        <p:spPr>
          <a:xfrm>
            <a:off x="7884425" y="4774488"/>
            <a:ext cx="809149" cy="171075"/>
          </a:xfrm>
          <a:prstGeom prst="rect">
            <a:avLst/>
          </a:prstGeom>
          <a:noFill/>
          <a:ln>
            <a:noFill/>
          </a:ln>
        </p:spPr>
      </p:pic>
      <p:sp>
        <p:nvSpPr>
          <p:cNvPr id="17" name="Google Shape;17;p2"/>
          <p:cNvSpPr/>
          <p:nvPr/>
        </p:nvSpPr>
        <p:spPr>
          <a:xfrm>
            <a:off x="-25" y="3311325"/>
            <a:ext cx="9144000" cy="183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subTitle" idx="1"/>
          </p:nvPr>
        </p:nvSpPr>
        <p:spPr>
          <a:xfrm>
            <a:off x="411175" y="3329850"/>
            <a:ext cx="8282400" cy="12606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2600"/>
              <a:buFont typeface="Montserrat SemiBold"/>
              <a:buNone/>
              <a:defRPr sz="26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6"/>
        <p:cNvGrpSpPr/>
        <p:nvPr/>
      </p:nvGrpSpPr>
      <p:grpSpPr>
        <a:xfrm>
          <a:off x="0" y="0"/>
          <a:ext cx="0" cy="0"/>
          <a:chOff x="0" y="0"/>
          <a:chExt cx="0" cy="0"/>
        </a:xfrm>
      </p:grpSpPr>
      <p:cxnSp>
        <p:nvCxnSpPr>
          <p:cNvPr id="77" name="Google Shape;77;p14"/>
          <p:cNvCxnSpPr/>
          <p:nvPr/>
        </p:nvCxnSpPr>
        <p:spPr>
          <a:xfrm>
            <a:off x="413275" y="2988275"/>
            <a:ext cx="910500" cy="0"/>
          </a:xfrm>
          <a:prstGeom prst="straightConnector1">
            <a:avLst/>
          </a:prstGeom>
          <a:noFill/>
          <a:ln w="28575" cap="flat" cmpd="sng">
            <a:solidFill>
              <a:schemeClr val="lt2"/>
            </a:solidFill>
            <a:prstDash val="lgDash"/>
            <a:round/>
            <a:headEnd type="none" w="sm" len="sm"/>
            <a:tailEnd type="none" w="sm" len="sm"/>
          </a:ln>
        </p:spPr>
      </p:cxnSp>
      <p:sp>
        <p:nvSpPr>
          <p:cNvPr id="78" name="Google Shape;78;p14"/>
          <p:cNvSpPr txBox="1">
            <a:spLocks noGrp="1"/>
          </p:cNvSpPr>
          <p:nvPr>
            <p:ph type="title" hasCustomPrompt="1"/>
          </p:nvPr>
        </p:nvSpPr>
        <p:spPr>
          <a:xfrm>
            <a:off x="311700" y="1106125"/>
            <a:ext cx="8520600" cy="1836000"/>
          </a:xfrm>
          <a:prstGeom prst="rect">
            <a:avLst/>
          </a:prstGeom>
        </p:spPr>
        <p:txBody>
          <a:bodyPr spcFirstLastPara="1" wrap="square" lIns="91425" tIns="91425" rIns="91425" bIns="91425" anchor="b" anchorCtr="0">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79" name="Google Shape;79;p1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0" name="Google Shape;80;p14"/>
          <p:cNvSpPr/>
          <p:nvPr/>
        </p:nvSpPr>
        <p:spPr>
          <a:xfrm>
            <a:off x="0" y="0"/>
            <a:ext cx="9144000" cy="124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14"/>
          <p:cNvPicPr preferRelativeResize="0"/>
          <p:nvPr/>
        </p:nvPicPr>
        <p:blipFill>
          <a:blip r:embed="rId2">
            <a:alphaModFix/>
          </a:blip>
          <a:stretch>
            <a:fillRect/>
          </a:stretch>
        </p:blipFill>
        <p:spPr>
          <a:xfrm>
            <a:off x="8050950" y="4792198"/>
            <a:ext cx="940652" cy="1989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pic>
        <p:nvPicPr>
          <p:cNvPr id="83" name="Google Shape;83;p15"/>
          <p:cNvPicPr preferRelativeResize="0"/>
          <p:nvPr/>
        </p:nvPicPr>
        <p:blipFill>
          <a:blip r:embed="rId2">
            <a:alphaModFix/>
          </a:blip>
          <a:stretch>
            <a:fillRect/>
          </a:stretch>
        </p:blipFill>
        <p:spPr>
          <a:xfrm>
            <a:off x="8050950" y="4792198"/>
            <a:ext cx="940652" cy="198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8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p18"/>
          <p:cNvSpPr/>
          <p:nvPr/>
        </p:nvSpPr>
        <p:spPr>
          <a:xfrm>
            <a:off x="-25" y="0"/>
            <a:ext cx="9144000" cy="3322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18"/>
          <p:cNvPicPr preferRelativeResize="0"/>
          <p:nvPr/>
        </p:nvPicPr>
        <p:blipFill rotWithShape="1">
          <a:blip r:embed="rId2">
            <a:alphaModFix/>
          </a:blip>
          <a:srcRect l="973" t="5654" r="727" b="43719"/>
          <a:stretch/>
        </p:blipFill>
        <p:spPr>
          <a:xfrm>
            <a:off x="0" y="0"/>
            <a:ext cx="9144003" cy="3311323"/>
          </a:xfrm>
          <a:prstGeom prst="rect">
            <a:avLst/>
          </a:prstGeom>
          <a:noFill/>
          <a:ln>
            <a:noFill/>
          </a:ln>
        </p:spPr>
      </p:pic>
      <p:sp>
        <p:nvSpPr>
          <p:cNvPr id="92" name="Google Shape;92;p18"/>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8"/>
          <p:cNvSpPr txBox="1">
            <a:spLocks noGrp="1"/>
          </p:cNvSpPr>
          <p:nvPr>
            <p:ph type="ctrTitle"/>
          </p:nvPr>
        </p:nvSpPr>
        <p:spPr>
          <a:xfrm>
            <a:off x="411175" y="1997700"/>
            <a:ext cx="8282400" cy="11481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lt1"/>
              </a:buClr>
              <a:buSzPts val="4800"/>
              <a:buNone/>
              <a:defRPr sz="4800">
                <a:solidFill>
                  <a:schemeClr val="lt1"/>
                </a:solidFill>
              </a:defRPr>
            </a:lvl1pPr>
            <a:lvl2pPr lvl="1" algn="ctr" rtl="0">
              <a:lnSpc>
                <a:spcPct val="100000"/>
              </a:lnSpc>
              <a:spcBef>
                <a:spcPts val="0"/>
              </a:spcBef>
              <a:spcAft>
                <a:spcPts val="0"/>
              </a:spcAft>
              <a:buClr>
                <a:schemeClr val="lt1"/>
              </a:buClr>
              <a:buSzPts val="6000"/>
              <a:buNone/>
              <a:defRPr sz="6000">
                <a:solidFill>
                  <a:schemeClr val="lt1"/>
                </a:solidFill>
              </a:defRPr>
            </a:lvl2pPr>
            <a:lvl3pPr lvl="2" algn="ctr" rtl="0">
              <a:lnSpc>
                <a:spcPct val="100000"/>
              </a:lnSpc>
              <a:spcBef>
                <a:spcPts val="0"/>
              </a:spcBef>
              <a:spcAft>
                <a:spcPts val="0"/>
              </a:spcAft>
              <a:buClr>
                <a:schemeClr val="lt1"/>
              </a:buClr>
              <a:buSzPts val="6000"/>
              <a:buNone/>
              <a:defRPr sz="6000">
                <a:solidFill>
                  <a:schemeClr val="lt1"/>
                </a:solidFill>
              </a:defRPr>
            </a:lvl3pPr>
            <a:lvl4pPr lvl="3" algn="ctr" rtl="0">
              <a:lnSpc>
                <a:spcPct val="100000"/>
              </a:lnSpc>
              <a:spcBef>
                <a:spcPts val="0"/>
              </a:spcBef>
              <a:spcAft>
                <a:spcPts val="0"/>
              </a:spcAft>
              <a:buClr>
                <a:schemeClr val="lt1"/>
              </a:buClr>
              <a:buSzPts val="6000"/>
              <a:buNone/>
              <a:defRPr sz="6000">
                <a:solidFill>
                  <a:schemeClr val="lt1"/>
                </a:solidFill>
              </a:defRPr>
            </a:lvl4pPr>
            <a:lvl5pPr lvl="4" algn="ctr" rtl="0">
              <a:lnSpc>
                <a:spcPct val="100000"/>
              </a:lnSpc>
              <a:spcBef>
                <a:spcPts val="0"/>
              </a:spcBef>
              <a:spcAft>
                <a:spcPts val="0"/>
              </a:spcAft>
              <a:buClr>
                <a:schemeClr val="lt1"/>
              </a:buClr>
              <a:buSzPts val="6000"/>
              <a:buNone/>
              <a:defRPr sz="6000">
                <a:solidFill>
                  <a:schemeClr val="lt1"/>
                </a:solidFill>
              </a:defRPr>
            </a:lvl5pPr>
            <a:lvl6pPr lvl="5" algn="ctr" rtl="0">
              <a:lnSpc>
                <a:spcPct val="100000"/>
              </a:lnSpc>
              <a:spcBef>
                <a:spcPts val="0"/>
              </a:spcBef>
              <a:spcAft>
                <a:spcPts val="0"/>
              </a:spcAft>
              <a:buClr>
                <a:schemeClr val="lt1"/>
              </a:buClr>
              <a:buSzPts val="6000"/>
              <a:buNone/>
              <a:defRPr sz="6000">
                <a:solidFill>
                  <a:schemeClr val="lt1"/>
                </a:solidFill>
              </a:defRPr>
            </a:lvl6pPr>
            <a:lvl7pPr lvl="6" algn="ctr" rtl="0">
              <a:lnSpc>
                <a:spcPct val="100000"/>
              </a:lnSpc>
              <a:spcBef>
                <a:spcPts val="0"/>
              </a:spcBef>
              <a:spcAft>
                <a:spcPts val="0"/>
              </a:spcAft>
              <a:buClr>
                <a:schemeClr val="lt1"/>
              </a:buClr>
              <a:buSzPts val="6000"/>
              <a:buNone/>
              <a:defRPr sz="6000">
                <a:solidFill>
                  <a:schemeClr val="lt1"/>
                </a:solidFill>
              </a:defRPr>
            </a:lvl7pPr>
            <a:lvl8pPr lvl="7" algn="ctr" rtl="0">
              <a:lnSpc>
                <a:spcPct val="100000"/>
              </a:lnSpc>
              <a:spcBef>
                <a:spcPts val="0"/>
              </a:spcBef>
              <a:spcAft>
                <a:spcPts val="0"/>
              </a:spcAft>
              <a:buClr>
                <a:schemeClr val="lt1"/>
              </a:buClr>
              <a:buSzPts val="6000"/>
              <a:buNone/>
              <a:defRPr sz="6000">
                <a:solidFill>
                  <a:schemeClr val="lt1"/>
                </a:solidFill>
              </a:defRPr>
            </a:lvl8pPr>
            <a:lvl9pPr lvl="8" algn="ctr" rtl="0">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94" name="Google Shape;94;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pic>
        <p:nvPicPr>
          <p:cNvPr id="95" name="Google Shape;95;p18"/>
          <p:cNvPicPr preferRelativeResize="0"/>
          <p:nvPr/>
        </p:nvPicPr>
        <p:blipFill rotWithShape="1">
          <a:blip r:embed="rId3">
            <a:alphaModFix/>
          </a:blip>
          <a:srcRect/>
          <a:stretch/>
        </p:blipFill>
        <p:spPr>
          <a:xfrm>
            <a:off x="3808952" y="181200"/>
            <a:ext cx="1526098" cy="1832049"/>
          </a:xfrm>
          <a:prstGeom prst="rect">
            <a:avLst/>
          </a:prstGeom>
          <a:noFill/>
          <a:ln>
            <a:noFill/>
          </a:ln>
        </p:spPr>
      </p:pic>
      <p:pic>
        <p:nvPicPr>
          <p:cNvPr id="96" name="Google Shape;96;p18"/>
          <p:cNvPicPr preferRelativeResize="0"/>
          <p:nvPr/>
        </p:nvPicPr>
        <p:blipFill rotWithShape="1">
          <a:blip r:embed="rId4">
            <a:alphaModFix/>
          </a:blip>
          <a:srcRect/>
          <a:stretch/>
        </p:blipFill>
        <p:spPr>
          <a:xfrm>
            <a:off x="7884425" y="4774488"/>
            <a:ext cx="809149" cy="171075"/>
          </a:xfrm>
          <a:prstGeom prst="rect">
            <a:avLst/>
          </a:prstGeom>
          <a:noFill/>
          <a:ln>
            <a:noFill/>
          </a:ln>
        </p:spPr>
      </p:pic>
      <p:sp>
        <p:nvSpPr>
          <p:cNvPr id="97" name="Google Shape;97;p18"/>
          <p:cNvSpPr/>
          <p:nvPr/>
        </p:nvSpPr>
        <p:spPr>
          <a:xfrm>
            <a:off x="-25" y="3311325"/>
            <a:ext cx="9144000" cy="1832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8"/>
          <p:cNvSpPr txBox="1">
            <a:spLocks noGrp="1"/>
          </p:cNvSpPr>
          <p:nvPr>
            <p:ph type="subTitle" idx="1"/>
          </p:nvPr>
        </p:nvSpPr>
        <p:spPr>
          <a:xfrm>
            <a:off x="411175" y="3329850"/>
            <a:ext cx="8282400" cy="12606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lt1"/>
              </a:buClr>
              <a:buSzPts val="2600"/>
              <a:buFont typeface="Montserrat SemiBold"/>
              <a:buNone/>
              <a:defRPr sz="2600">
                <a:solidFill>
                  <a:schemeClr val="lt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cxnSp>
        <p:nvCxnSpPr>
          <p:cNvPr id="100" name="Google Shape;100;p19"/>
          <p:cNvCxnSpPr/>
          <p:nvPr/>
        </p:nvCxnSpPr>
        <p:spPr>
          <a:xfrm>
            <a:off x="429200" y="1275577"/>
            <a:ext cx="614100" cy="0"/>
          </a:xfrm>
          <a:prstGeom prst="straightConnector1">
            <a:avLst/>
          </a:prstGeom>
          <a:noFill/>
          <a:ln w="19050" cap="flat" cmpd="sng">
            <a:solidFill>
              <a:schemeClr val="lt2"/>
            </a:solidFill>
            <a:prstDash val="lgDash"/>
            <a:round/>
            <a:headEnd type="none" w="sm" len="sm"/>
            <a:tailEnd type="none" w="sm" len="sm"/>
          </a:ln>
        </p:spPr>
      </p:cxnSp>
      <p:sp>
        <p:nvSpPr>
          <p:cNvPr id="101" name="Google Shape;101;p19"/>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800"/>
              <a:buNone/>
              <a:defRPr sz="28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02" name="Google Shape;102;p19"/>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03" name="Google Shape;103;p19"/>
          <p:cNvSpPr/>
          <p:nvPr/>
        </p:nvSpPr>
        <p:spPr>
          <a:xfrm>
            <a:off x="0" y="0"/>
            <a:ext cx="9144000" cy="12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 name="Google Shape;104;p19"/>
          <p:cNvPicPr preferRelativeResize="0"/>
          <p:nvPr/>
        </p:nvPicPr>
        <p:blipFill rotWithShape="1">
          <a:blip r:embed="rId2">
            <a:alphaModFix/>
          </a:blip>
          <a:srcRect/>
          <a:stretch/>
        </p:blipFill>
        <p:spPr>
          <a:xfrm>
            <a:off x="8050950" y="4792198"/>
            <a:ext cx="940652" cy="1989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05"/>
        <p:cNvGrpSpPr/>
        <p:nvPr/>
      </p:nvGrpSpPr>
      <p:grpSpPr>
        <a:xfrm>
          <a:off x="0" y="0"/>
          <a:ext cx="0" cy="0"/>
          <a:chOff x="0" y="0"/>
          <a:chExt cx="0" cy="0"/>
        </a:xfrm>
      </p:grpSpPr>
      <p:pic>
        <p:nvPicPr>
          <p:cNvPr id="106" name="Google Shape;106;p20"/>
          <p:cNvPicPr preferRelativeResize="0"/>
          <p:nvPr/>
        </p:nvPicPr>
        <p:blipFill rotWithShape="1">
          <a:blip r:embed="rId2">
            <a:alphaModFix/>
          </a:blip>
          <a:srcRect/>
          <a:stretch/>
        </p:blipFill>
        <p:spPr>
          <a:xfrm>
            <a:off x="-90600" y="-369450"/>
            <a:ext cx="9302548" cy="6540851"/>
          </a:xfrm>
          <a:prstGeom prst="rect">
            <a:avLst/>
          </a:prstGeom>
          <a:noFill/>
          <a:ln>
            <a:noFill/>
          </a:ln>
        </p:spPr>
      </p:pic>
      <p:sp>
        <p:nvSpPr>
          <p:cNvPr id="107" name="Google Shape;107;p20"/>
          <p:cNvSpPr txBox="1">
            <a:spLocks noGrp="1"/>
          </p:cNvSpPr>
          <p:nvPr>
            <p:ph type="title"/>
          </p:nvPr>
        </p:nvSpPr>
        <p:spPr>
          <a:xfrm>
            <a:off x="490250" y="528900"/>
            <a:ext cx="5678100" cy="40857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chemeClr val="lt1"/>
              </a:buClr>
              <a:buSzPts val="5400"/>
              <a:buNone/>
              <a:defRPr sz="5400">
                <a:solidFill>
                  <a:schemeClr val="lt1"/>
                </a:solidFill>
              </a:defRPr>
            </a:lvl1pPr>
            <a:lvl2pPr lvl="1" algn="l" rtl="0">
              <a:lnSpc>
                <a:spcPct val="100000"/>
              </a:lnSpc>
              <a:spcBef>
                <a:spcPts val="0"/>
              </a:spcBef>
              <a:spcAft>
                <a:spcPts val="0"/>
              </a:spcAft>
              <a:buClr>
                <a:schemeClr val="lt1"/>
              </a:buClr>
              <a:buSzPts val="5400"/>
              <a:buNone/>
              <a:defRPr sz="5400">
                <a:solidFill>
                  <a:schemeClr val="lt1"/>
                </a:solidFill>
              </a:defRPr>
            </a:lvl2pPr>
            <a:lvl3pPr lvl="2" algn="l" rtl="0">
              <a:lnSpc>
                <a:spcPct val="100000"/>
              </a:lnSpc>
              <a:spcBef>
                <a:spcPts val="0"/>
              </a:spcBef>
              <a:spcAft>
                <a:spcPts val="0"/>
              </a:spcAft>
              <a:buClr>
                <a:schemeClr val="lt1"/>
              </a:buClr>
              <a:buSzPts val="5400"/>
              <a:buNone/>
              <a:defRPr sz="5400">
                <a:solidFill>
                  <a:schemeClr val="lt1"/>
                </a:solidFill>
              </a:defRPr>
            </a:lvl3pPr>
            <a:lvl4pPr lvl="3" algn="l" rtl="0">
              <a:lnSpc>
                <a:spcPct val="100000"/>
              </a:lnSpc>
              <a:spcBef>
                <a:spcPts val="0"/>
              </a:spcBef>
              <a:spcAft>
                <a:spcPts val="0"/>
              </a:spcAft>
              <a:buClr>
                <a:schemeClr val="lt1"/>
              </a:buClr>
              <a:buSzPts val="5400"/>
              <a:buNone/>
              <a:defRPr sz="5400">
                <a:solidFill>
                  <a:schemeClr val="lt1"/>
                </a:solidFill>
              </a:defRPr>
            </a:lvl4pPr>
            <a:lvl5pPr lvl="4" algn="l" rtl="0">
              <a:lnSpc>
                <a:spcPct val="100000"/>
              </a:lnSpc>
              <a:spcBef>
                <a:spcPts val="0"/>
              </a:spcBef>
              <a:spcAft>
                <a:spcPts val="0"/>
              </a:spcAft>
              <a:buClr>
                <a:schemeClr val="lt1"/>
              </a:buClr>
              <a:buSzPts val="5400"/>
              <a:buNone/>
              <a:defRPr sz="5400">
                <a:solidFill>
                  <a:schemeClr val="lt1"/>
                </a:solidFill>
              </a:defRPr>
            </a:lvl5pPr>
            <a:lvl6pPr lvl="5" algn="l" rtl="0">
              <a:lnSpc>
                <a:spcPct val="100000"/>
              </a:lnSpc>
              <a:spcBef>
                <a:spcPts val="0"/>
              </a:spcBef>
              <a:spcAft>
                <a:spcPts val="0"/>
              </a:spcAft>
              <a:buClr>
                <a:schemeClr val="lt1"/>
              </a:buClr>
              <a:buSzPts val="5400"/>
              <a:buNone/>
              <a:defRPr sz="5400">
                <a:solidFill>
                  <a:schemeClr val="lt1"/>
                </a:solidFill>
              </a:defRPr>
            </a:lvl6pPr>
            <a:lvl7pPr lvl="6" algn="l" rtl="0">
              <a:lnSpc>
                <a:spcPct val="100000"/>
              </a:lnSpc>
              <a:spcBef>
                <a:spcPts val="0"/>
              </a:spcBef>
              <a:spcAft>
                <a:spcPts val="0"/>
              </a:spcAft>
              <a:buClr>
                <a:schemeClr val="lt1"/>
              </a:buClr>
              <a:buSzPts val="5400"/>
              <a:buNone/>
              <a:defRPr sz="5400">
                <a:solidFill>
                  <a:schemeClr val="lt1"/>
                </a:solidFill>
              </a:defRPr>
            </a:lvl7pPr>
            <a:lvl8pPr lvl="7" algn="l" rtl="0">
              <a:lnSpc>
                <a:spcPct val="100000"/>
              </a:lnSpc>
              <a:spcBef>
                <a:spcPts val="0"/>
              </a:spcBef>
              <a:spcAft>
                <a:spcPts val="0"/>
              </a:spcAft>
              <a:buClr>
                <a:schemeClr val="lt1"/>
              </a:buClr>
              <a:buSzPts val="5400"/>
              <a:buNone/>
              <a:defRPr sz="5400">
                <a:solidFill>
                  <a:schemeClr val="lt1"/>
                </a:solidFill>
              </a:defRPr>
            </a:lvl8pPr>
            <a:lvl9pPr lvl="8" algn="l" rtl="0">
              <a:lnSpc>
                <a:spcPct val="100000"/>
              </a:lnSpc>
              <a:spcBef>
                <a:spcPts val="0"/>
              </a:spcBef>
              <a:spcAft>
                <a:spcPts val="0"/>
              </a:spcAft>
              <a:buClr>
                <a:schemeClr val="lt1"/>
              </a:buClr>
              <a:buSzPts val="5400"/>
              <a:buNone/>
              <a:defRPr sz="5400">
                <a:solidFill>
                  <a:schemeClr val="l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08"/>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chemeClr val="accent1"/>
        </a:solidFill>
        <a:effectLst/>
      </p:bgPr>
    </p:bg>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490250" y="528900"/>
            <a:ext cx="5678100" cy="40857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chemeClr val="lt1"/>
              </a:buClr>
              <a:buSzPts val="5400"/>
              <a:buNone/>
              <a:defRPr sz="5400">
                <a:solidFill>
                  <a:schemeClr val="lt1"/>
                </a:solidFill>
              </a:defRPr>
            </a:lvl1pPr>
            <a:lvl2pPr lvl="1" algn="l" rtl="0">
              <a:lnSpc>
                <a:spcPct val="100000"/>
              </a:lnSpc>
              <a:spcBef>
                <a:spcPts val="0"/>
              </a:spcBef>
              <a:spcAft>
                <a:spcPts val="0"/>
              </a:spcAft>
              <a:buClr>
                <a:schemeClr val="lt1"/>
              </a:buClr>
              <a:buSzPts val="5400"/>
              <a:buNone/>
              <a:defRPr sz="5400">
                <a:solidFill>
                  <a:schemeClr val="lt1"/>
                </a:solidFill>
              </a:defRPr>
            </a:lvl2pPr>
            <a:lvl3pPr lvl="2" algn="l" rtl="0">
              <a:lnSpc>
                <a:spcPct val="100000"/>
              </a:lnSpc>
              <a:spcBef>
                <a:spcPts val="0"/>
              </a:spcBef>
              <a:spcAft>
                <a:spcPts val="0"/>
              </a:spcAft>
              <a:buClr>
                <a:schemeClr val="lt1"/>
              </a:buClr>
              <a:buSzPts val="5400"/>
              <a:buNone/>
              <a:defRPr sz="5400">
                <a:solidFill>
                  <a:schemeClr val="lt1"/>
                </a:solidFill>
              </a:defRPr>
            </a:lvl3pPr>
            <a:lvl4pPr lvl="3" algn="l" rtl="0">
              <a:lnSpc>
                <a:spcPct val="100000"/>
              </a:lnSpc>
              <a:spcBef>
                <a:spcPts val="0"/>
              </a:spcBef>
              <a:spcAft>
                <a:spcPts val="0"/>
              </a:spcAft>
              <a:buClr>
                <a:schemeClr val="lt1"/>
              </a:buClr>
              <a:buSzPts val="5400"/>
              <a:buNone/>
              <a:defRPr sz="5400">
                <a:solidFill>
                  <a:schemeClr val="lt1"/>
                </a:solidFill>
              </a:defRPr>
            </a:lvl4pPr>
            <a:lvl5pPr lvl="4" algn="l" rtl="0">
              <a:lnSpc>
                <a:spcPct val="100000"/>
              </a:lnSpc>
              <a:spcBef>
                <a:spcPts val="0"/>
              </a:spcBef>
              <a:spcAft>
                <a:spcPts val="0"/>
              </a:spcAft>
              <a:buClr>
                <a:schemeClr val="lt1"/>
              </a:buClr>
              <a:buSzPts val="5400"/>
              <a:buNone/>
              <a:defRPr sz="5400">
                <a:solidFill>
                  <a:schemeClr val="lt1"/>
                </a:solidFill>
              </a:defRPr>
            </a:lvl5pPr>
            <a:lvl6pPr lvl="5" algn="l" rtl="0">
              <a:lnSpc>
                <a:spcPct val="100000"/>
              </a:lnSpc>
              <a:spcBef>
                <a:spcPts val="0"/>
              </a:spcBef>
              <a:spcAft>
                <a:spcPts val="0"/>
              </a:spcAft>
              <a:buClr>
                <a:schemeClr val="lt1"/>
              </a:buClr>
              <a:buSzPts val="5400"/>
              <a:buNone/>
              <a:defRPr sz="5400">
                <a:solidFill>
                  <a:schemeClr val="lt1"/>
                </a:solidFill>
              </a:defRPr>
            </a:lvl6pPr>
            <a:lvl7pPr lvl="6" algn="l" rtl="0">
              <a:lnSpc>
                <a:spcPct val="100000"/>
              </a:lnSpc>
              <a:spcBef>
                <a:spcPts val="0"/>
              </a:spcBef>
              <a:spcAft>
                <a:spcPts val="0"/>
              </a:spcAft>
              <a:buClr>
                <a:schemeClr val="lt1"/>
              </a:buClr>
              <a:buSzPts val="5400"/>
              <a:buNone/>
              <a:defRPr sz="5400">
                <a:solidFill>
                  <a:schemeClr val="lt1"/>
                </a:solidFill>
              </a:defRPr>
            </a:lvl7pPr>
            <a:lvl8pPr lvl="7" algn="l" rtl="0">
              <a:lnSpc>
                <a:spcPct val="100000"/>
              </a:lnSpc>
              <a:spcBef>
                <a:spcPts val="0"/>
              </a:spcBef>
              <a:spcAft>
                <a:spcPts val="0"/>
              </a:spcAft>
              <a:buClr>
                <a:schemeClr val="lt1"/>
              </a:buClr>
              <a:buSzPts val="5400"/>
              <a:buNone/>
              <a:defRPr sz="5400">
                <a:solidFill>
                  <a:schemeClr val="lt1"/>
                </a:solidFill>
              </a:defRPr>
            </a:lvl8pPr>
            <a:lvl9pPr lvl="8" algn="l" rtl="0">
              <a:lnSpc>
                <a:spcPct val="100000"/>
              </a:lnSpc>
              <a:spcBef>
                <a:spcPts val="0"/>
              </a:spcBef>
              <a:spcAft>
                <a:spcPts val="0"/>
              </a:spcAft>
              <a:buClr>
                <a:schemeClr val="lt1"/>
              </a:buClr>
              <a:buSzPts val="5400"/>
              <a:buNone/>
              <a:defRPr sz="5400">
                <a:solidFill>
                  <a:schemeClr val="l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2 1 1">
  <p:cSld name="SECTION_HEADER_2_1_1">
    <p:spTree>
      <p:nvGrpSpPr>
        <p:cNvPr id="1" name="Shape 111"/>
        <p:cNvGrpSpPr/>
        <p:nvPr/>
      </p:nvGrpSpPr>
      <p:grpSpPr>
        <a:xfrm>
          <a:off x="0" y="0"/>
          <a:ext cx="0" cy="0"/>
          <a:chOff x="0" y="0"/>
          <a:chExt cx="0" cy="0"/>
        </a:xfrm>
      </p:grpSpPr>
      <p:sp>
        <p:nvSpPr>
          <p:cNvPr id="112" name="Google Shape;112;p23"/>
          <p:cNvSpPr/>
          <p:nvPr/>
        </p:nvSpPr>
        <p:spPr>
          <a:xfrm>
            <a:off x="0" y="1567350"/>
            <a:ext cx="9144000" cy="200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3"/>
          <p:cNvSpPr txBox="1">
            <a:spLocks noGrp="1"/>
          </p:cNvSpPr>
          <p:nvPr>
            <p:ph type="title"/>
          </p:nvPr>
        </p:nvSpPr>
        <p:spPr>
          <a:xfrm>
            <a:off x="430800" y="1889700"/>
            <a:ext cx="8282400" cy="15165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lt1"/>
              </a:buClr>
              <a:buSzPts val="3600"/>
              <a:buNone/>
              <a:defRPr sz="3600">
                <a:solidFill>
                  <a:schemeClr val="lt1"/>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pic>
        <p:nvPicPr>
          <p:cNvPr id="114" name="Google Shape;114;p23"/>
          <p:cNvPicPr preferRelativeResize="0"/>
          <p:nvPr/>
        </p:nvPicPr>
        <p:blipFill rotWithShape="1">
          <a:blip r:embed="rId2">
            <a:alphaModFix/>
          </a:blip>
          <a:srcRect/>
          <a:stretch/>
        </p:blipFill>
        <p:spPr>
          <a:xfrm>
            <a:off x="8050950" y="4792198"/>
            <a:ext cx="940652" cy="1989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1 2 1">
  <p:cSld name="SECTION_TITLE_AND_DESCRIPTION_1_2_1">
    <p:bg>
      <p:bgPr>
        <a:solidFill>
          <a:schemeClr val="accent1"/>
        </a:solidFill>
        <a:effectLst/>
      </p:bgPr>
    </p:bg>
    <p:spTree>
      <p:nvGrpSpPr>
        <p:cNvPr id="1" name="Shape 115"/>
        <p:cNvGrpSpPr/>
        <p:nvPr/>
      </p:nvGrpSpPr>
      <p:grpSpPr>
        <a:xfrm>
          <a:off x="0" y="0"/>
          <a:ext cx="0" cy="0"/>
          <a:chOff x="0" y="0"/>
          <a:chExt cx="0" cy="0"/>
        </a:xfrm>
      </p:grpSpPr>
      <p:sp>
        <p:nvSpPr>
          <p:cNvPr id="116" name="Google Shape;116;p24"/>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7" name="Google Shape;117;p24"/>
          <p:cNvCxnSpPr/>
          <p:nvPr/>
        </p:nvCxnSpPr>
        <p:spPr>
          <a:xfrm>
            <a:off x="5029675" y="4495500"/>
            <a:ext cx="577200" cy="0"/>
          </a:xfrm>
          <a:prstGeom prst="straightConnector1">
            <a:avLst/>
          </a:prstGeom>
          <a:noFill/>
          <a:ln w="19050" cap="flat" cmpd="sng">
            <a:solidFill>
              <a:schemeClr val="lt2"/>
            </a:solidFill>
            <a:prstDash val="lgDash"/>
            <a:round/>
            <a:headEnd type="none" w="sm" len="sm"/>
            <a:tailEnd type="none" w="sm" len="sm"/>
          </a:ln>
        </p:spPr>
      </p:cxnSp>
      <p:sp>
        <p:nvSpPr>
          <p:cNvPr id="118" name="Google Shape;118;p24"/>
          <p:cNvSpPr txBox="1">
            <a:spLocks noGrp="1"/>
          </p:cNvSpPr>
          <p:nvPr>
            <p:ph type="title"/>
          </p:nvPr>
        </p:nvSpPr>
        <p:spPr>
          <a:xfrm>
            <a:off x="265500" y="1078750"/>
            <a:ext cx="4045200" cy="17892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lt1"/>
              </a:buClr>
              <a:buSzPts val="4600"/>
              <a:buNone/>
              <a:defRPr sz="4600">
                <a:solidFill>
                  <a:schemeClr val="lt1"/>
                </a:solidFill>
              </a:defRPr>
            </a:lvl1pPr>
            <a:lvl2pPr lvl="1" algn="ctr" rtl="0">
              <a:lnSpc>
                <a:spcPct val="100000"/>
              </a:lnSpc>
              <a:spcBef>
                <a:spcPts val="0"/>
              </a:spcBef>
              <a:spcAft>
                <a:spcPts val="0"/>
              </a:spcAft>
              <a:buClr>
                <a:schemeClr val="lt1"/>
              </a:buClr>
              <a:buSzPts val="4600"/>
              <a:buNone/>
              <a:defRPr sz="4600">
                <a:solidFill>
                  <a:schemeClr val="lt1"/>
                </a:solidFill>
              </a:defRPr>
            </a:lvl2pPr>
            <a:lvl3pPr lvl="2" algn="ctr" rtl="0">
              <a:lnSpc>
                <a:spcPct val="100000"/>
              </a:lnSpc>
              <a:spcBef>
                <a:spcPts val="0"/>
              </a:spcBef>
              <a:spcAft>
                <a:spcPts val="0"/>
              </a:spcAft>
              <a:buClr>
                <a:schemeClr val="lt1"/>
              </a:buClr>
              <a:buSzPts val="4600"/>
              <a:buNone/>
              <a:defRPr sz="4600">
                <a:solidFill>
                  <a:schemeClr val="lt1"/>
                </a:solidFill>
              </a:defRPr>
            </a:lvl3pPr>
            <a:lvl4pPr lvl="3" algn="ctr" rtl="0">
              <a:lnSpc>
                <a:spcPct val="100000"/>
              </a:lnSpc>
              <a:spcBef>
                <a:spcPts val="0"/>
              </a:spcBef>
              <a:spcAft>
                <a:spcPts val="0"/>
              </a:spcAft>
              <a:buClr>
                <a:schemeClr val="lt1"/>
              </a:buClr>
              <a:buSzPts val="4600"/>
              <a:buNone/>
              <a:defRPr sz="4600">
                <a:solidFill>
                  <a:schemeClr val="lt1"/>
                </a:solidFill>
              </a:defRPr>
            </a:lvl4pPr>
            <a:lvl5pPr lvl="4" algn="ctr" rtl="0">
              <a:lnSpc>
                <a:spcPct val="100000"/>
              </a:lnSpc>
              <a:spcBef>
                <a:spcPts val="0"/>
              </a:spcBef>
              <a:spcAft>
                <a:spcPts val="0"/>
              </a:spcAft>
              <a:buClr>
                <a:schemeClr val="lt1"/>
              </a:buClr>
              <a:buSzPts val="4600"/>
              <a:buNone/>
              <a:defRPr sz="4600">
                <a:solidFill>
                  <a:schemeClr val="lt1"/>
                </a:solidFill>
              </a:defRPr>
            </a:lvl5pPr>
            <a:lvl6pPr lvl="5" algn="ctr" rtl="0">
              <a:lnSpc>
                <a:spcPct val="100000"/>
              </a:lnSpc>
              <a:spcBef>
                <a:spcPts val="0"/>
              </a:spcBef>
              <a:spcAft>
                <a:spcPts val="0"/>
              </a:spcAft>
              <a:buClr>
                <a:schemeClr val="lt1"/>
              </a:buClr>
              <a:buSzPts val="4600"/>
              <a:buNone/>
              <a:defRPr sz="4600">
                <a:solidFill>
                  <a:schemeClr val="lt1"/>
                </a:solidFill>
              </a:defRPr>
            </a:lvl6pPr>
            <a:lvl7pPr lvl="6" algn="ctr" rtl="0">
              <a:lnSpc>
                <a:spcPct val="100000"/>
              </a:lnSpc>
              <a:spcBef>
                <a:spcPts val="0"/>
              </a:spcBef>
              <a:spcAft>
                <a:spcPts val="0"/>
              </a:spcAft>
              <a:buClr>
                <a:schemeClr val="lt1"/>
              </a:buClr>
              <a:buSzPts val="4600"/>
              <a:buNone/>
              <a:defRPr sz="4600">
                <a:solidFill>
                  <a:schemeClr val="lt1"/>
                </a:solidFill>
              </a:defRPr>
            </a:lvl7pPr>
            <a:lvl8pPr lvl="7" algn="ctr" rtl="0">
              <a:lnSpc>
                <a:spcPct val="100000"/>
              </a:lnSpc>
              <a:spcBef>
                <a:spcPts val="0"/>
              </a:spcBef>
              <a:spcAft>
                <a:spcPts val="0"/>
              </a:spcAft>
              <a:buClr>
                <a:schemeClr val="lt1"/>
              </a:buClr>
              <a:buSzPts val="4600"/>
              <a:buNone/>
              <a:defRPr sz="4600">
                <a:solidFill>
                  <a:schemeClr val="lt1"/>
                </a:solidFill>
              </a:defRPr>
            </a:lvl8pPr>
            <a:lvl9pPr lvl="8" algn="ctr" rtl="0">
              <a:lnSpc>
                <a:spcPct val="100000"/>
              </a:lnSpc>
              <a:spcBef>
                <a:spcPts val="0"/>
              </a:spcBef>
              <a:spcAft>
                <a:spcPts val="0"/>
              </a:spcAft>
              <a:buClr>
                <a:schemeClr val="lt1"/>
              </a:buClr>
              <a:buSzPts val="4600"/>
              <a:buNone/>
              <a:defRPr sz="4600">
                <a:solidFill>
                  <a:schemeClr val="lt1"/>
                </a:solidFill>
              </a:defRPr>
            </a:lvl9pPr>
          </a:lstStyle>
          <a:p>
            <a:endParaRPr/>
          </a:p>
        </p:txBody>
      </p:sp>
      <p:sp>
        <p:nvSpPr>
          <p:cNvPr id="119" name="Google Shape;119;p24"/>
          <p:cNvSpPr txBox="1">
            <a:spLocks noGrp="1"/>
          </p:cNvSpPr>
          <p:nvPr>
            <p:ph type="subTitle" idx="1"/>
          </p:nvPr>
        </p:nvSpPr>
        <p:spPr>
          <a:xfrm>
            <a:off x="265500" y="2921401"/>
            <a:ext cx="4045200" cy="13455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120" name="Google Shape;120;p2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pic>
        <p:nvPicPr>
          <p:cNvPr id="121" name="Google Shape;121;p24"/>
          <p:cNvPicPr preferRelativeResize="0"/>
          <p:nvPr/>
        </p:nvPicPr>
        <p:blipFill rotWithShape="1">
          <a:blip r:embed="rId2">
            <a:alphaModFix/>
          </a:blip>
          <a:srcRect/>
          <a:stretch/>
        </p:blipFill>
        <p:spPr>
          <a:xfrm>
            <a:off x="8050950" y="4792198"/>
            <a:ext cx="940652" cy="198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2 1">
  <p:cSld name="SECTION_HEADER_2_1">
    <p:spTree>
      <p:nvGrpSpPr>
        <p:cNvPr id="1" name="Shape 19"/>
        <p:cNvGrpSpPr/>
        <p:nvPr/>
      </p:nvGrpSpPr>
      <p:grpSpPr>
        <a:xfrm>
          <a:off x="0" y="0"/>
          <a:ext cx="0" cy="0"/>
          <a:chOff x="0" y="0"/>
          <a:chExt cx="0" cy="0"/>
        </a:xfrm>
      </p:grpSpPr>
      <p:sp>
        <p:nvSpPr>
          <p:cNvPr id="20" name="Google Shape;20;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3"/>
          <p:cNvPicPr preferRelativeResize="0"/>
          <p:nvPr/>
        </p:nvPicPr>
        <p:blipFill rotWithShape="1">
          <a:blip r:embed="rId2">
            <a:alphaModFix/>
          </a:blip>
          <a:srcRect l="973" t="29614" r="727" b="39675"/>
          <a:stretch/>
        </p:blipFill>
        <p:spPr>
          <a:xfrm>
            <a:off x="0" y="1567350"/>
            <a:ext cx="9144003" cy="2008800"/>
          </a:xfrm>
          <a:prstGeom prst="rect">
            <a:avLst/>
          </a:prstGeom>
          <a:noFill/>
          <a:ln>
            <a:noFill/>
          </a:ln>
        </p:spPr>
      </p:pic>
      <p:sp>
        <p:nvSpPr>
          <p:cNvPr id="22" name="Google Shape;22;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pic>
        <p:nvPicPr>
          <p:cNvPr id="23" name="Google Shape;23;p3"/>
          <p:cNvPicPr preferRelativeResize="0"/>
          <p:nvPr/>
        </p:nvPicPr>
        <p:blipFill>
          <a:blip r:embed="rId3">
            <a:alphaModFix/>
          </a:blip>
          <a:stretch>
            <a:fillRect/>
          </a:stretch>
        </p:blipFill>
        <p:spPr>
          <a:xfrm>
            <a:off x="8050950" y="4792198"/>
            <a:ext cx="940652" cy="1989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2 1">
  <p:cSld name="SECTION_HEADER_2_1">
    <p:spTree>
      <p:nvGrpSpPr>
        <p:cNvPr id="1" name="Shape 122"/>
        <p:cNvGrpSpPr/>
        <p:nvPr/>
      </p:nvGrpSpPr>
      <p:grpSpPr>
        <a:xfrm>
          <a:off x="0" y="0"/>
          <a:ext cx="0" cy="0"/>
          <a:chOff x="0" y="0"/>
          <a:chExt cx="0" cy="0"/>
        </a:xfrm>
      </p:grpSpPr>
      <p:sp>
        <p:nvSpPr>
          <p:cNvPr id="123" name="Google Shape;123;p25"/>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 name="Google Shape;124;p25"/>
          <p:cNvPicPr preferRelativeResize="0"/>
          <p:nvPr/>
        </p:nvPicPr>
        <p:blipFill rotWithShape="1">
          <a:blip r:embed="rId2">
            <a:alphaModFix/>
          </a:blip>
          <a:srcRect l="973" t="29612" r="727" b="39676"/>
          <a:stretch/>
        </p:blipFill>
        <p:spPr>
          <a:xfrm>
            <a:off x="0" y="1567350"/>
            <a:ext cx="9144003" cy="2008800"/>
          </a:xfrm>
          <a:prstGeom prst="rect">
            <a:avLst/>
          </a:prstGeom>
          <a:noFill/>
          <a:ln>
            <a:noFill/>
          </a:ln>
        </p:spPr>
      </p:pic>
      <p:sp>
        <p:nvSpPr>
          <p:cNvPr id="125" name="Google Shape;125;p25"/>
          <p:cNvSpPr txBox="1">
            <a:spLocks noGrp="1"/>
          </p:cNvSpPr>
          <p:nvPr>
            <p:ph type="title"/>
          </p:nvPr>
        </p:nvSpPr>
        <p:spPr>
          <a:xfrm>
            <a:off x="430800" y="1889700"/>
            <a:ext cx="8282400" cy="15165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lt1"/>
              </a:buClr>
              <a:buSzPts val="3600"/>
              <a:buNone/>
              <a:defRPr sz="3600">
                <a:solidFill>
                  <a:schemeClr val="lt1"/>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pic>
        <p:nvPicPr>
          <p:cNvPr id="126" name="Google Shape;126;p25"/>
          <p:cNvPicPr preferRelativeResize="0"/>
          <p:nvPr/>
        </p:nvPicPr>
        <p:blipFill rotWithShape="1">
          <a:blip r:embed="rId3">
            <a:alphaModFix/>
          </a:blip>
          <a:srcRect/>
          <a:stretch/>
        </p:blipFill>
        <p:spPr>
          <a:xfrm>
            <a:off x="8050950" y="4792198"/>
            <a:ext cx="940652" cy="1989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7"/>
        <p:cNvGrpSpPr/>
        <p:nvPr/>
      </p:nvGrpSpPr>
      <p:grpSpPr>
        <a:xfrm>
          <a:off x="0" y="0"/>
          <a:ext cx="0" cy="0"/>
          <a:chOff x="0" y="0"/>
          <a:chExt cx="0" cy="0"/>
        </a:xfrm>
      </p:grpSpPr>
      <p:cxnSp>
        <p:nvCxnSpPr>
          <p:cNvPr id="128" name="Google Shape;128;p26"/>
          <p:cNvCxnSpPr/>
          <p:nvPr/>
        </p:nvCxnSpPr>
        <p:spPr>
          <a:xfrm>
            <a:off x="429200" y="1275577"/>
            <a:ext cx="614100" cy="0"/>
          </a:xfrm>
          <a:prstGeom prst="straightConnector1">
            <a:avLst/>
          </a:prstGeom>
          <a:noFill/>
          <a:ln w="19050" cap="flat" cmpd="sng">
            <a:solidFill>
              <a:schemeClr val="lt2"/>
            </a:solidFill>
            <a:prstDash val="lgDash"/>
            <a:round/>
            <a:headEnd type="none" w="sm" len="sm"/>
            <a:tailEnd type="none" w="sm" len="sm"/>
          </a:ln>
        </p:spPr>
      </p:cxnSp>
      <p:sp>
        <p:nvSpPr>
          <p:cNvPr id="129" name="Google Shape;129;p26"/>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800"/>
              <a:buNone/>
              <a:defRPr sz="28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30" name="Google Shape;130;p26"/>
          <p:cNvSpPr txBox="1">
            <a:spLocks noGrp="1"/>
          </p:cNvSpPr>
          <p:nvPr>
            <p:ph type="body" idx="1"/>
          </p:nvPr>
        </p:nvSpPr>
        <p:spPr>
          <a:xfrm>
            <a:off x="311700" y="1468825"/>
            <a:ext cx="3999900" cy="30999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31" name="Google Shape;131;p26"/>
          <p:cNvSpPr txBox="1">
            <a:spLocks noGrp="1"/>
          </p:cNvSpPr>
          <p:nvPr>
            <p:ph type="body" idx="2"/>
          </p:nvPr>
        </p:nvSpPr>
        <p:spPr>
          <a:xfrm>
            <a:off x="4832400" y="1468825"/>
            <a:ext cx="3999900" cy="30999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32" name="Google Shape;132;p26"/>
          <p:cNvSpPr/>
          <p:nvPr/>
        </p:nvSpPr>
        <p:spPr>
          <a:xfrm>
            <a:off x="0" y="0"/>
            <a:ext cx="9144000" cy="12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3" name="Google Shape;133;p26"/>
          <p:cNvPicPr preferRelativeResize="0"/>
          <p:nvPr/>
        </p:nvPicPr>
        <p:blipFill rotWithShape="1">
          <a:blip r:embed="rId2">
            <a:alphaModFix/>
          </a:blip>
          <a:srcRect/>
          <a:stretch/>
        </p:blipFill>
        <p:spPr>
          <a:xfrm>
            <a:off x="8050950" y="4792198"/>
            <a:ext cx="940652" cy="1989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800"/>
              <a:buNone/>
              <a:defRPr sz="28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cxnSp>
        <p:nvCxnSpPr>
          <p:cNvPr id="136" name="Google Shape;136;p27"/>
          <p:cNvCxnSpPr/>
          <p:nvPr/>
        </p:nvCxnSpPr>
        <p:spPr>
          <a:xfrm>
            <a:off x="429200" y="1275577"/>
            <a:ext cx="614100" cy="0"/>
          </a:xfrm>
          <a:prstGeom prst="straightConnector1">
            <a:avLst/>
          </a:prstGeom>
          <a:noFill/>
          <a:ln w="19050" cap="flat" cmpd="sng">
            <a:solidFill>
              <a:schemeClr val="lt2"/>
            </a:solidFill>
            <a:prstDash val="lgDash"/>
            <a:round/>
            <a:headEnd type="none" w="sm" len="sm"/>
            <a:tailEnd type="none" w="sm" len="sm"/>
          </a:ln>
        </p:spPr>
      </p:cxnSp>
      <p:sp>
        <p:nvSpPr>
          <p:cNvPr id="137" name="Google Shape;137;p27"/>
          <p:cNvSpPr/>
          <p:nvPr/>
        </p:nvSpPr>
        <p:spPr>
          <a:xfrm>
            <a:off x="0" y="0"/>
            <a:ext cx="9144000" cy="12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8" name="Google Shape;138;p27"/>
          <p:cNvPicPr preferRelativeResize="0"/>
          <p:nvPr/>
        </p:nvPicPr>
        <p:blipFill rotWithShape="1">
          <a:blip r:embed="rId2">
            <a:alphaModFix/>
          </a:blip>
          <a:srcRect/>
          <a:stretch/>
        </p:blipFill>
        <p:spPr>
          <a:xfrm>
            <a:off x="8050950" y="4792198"/>
            <a:ext cx="940652" cy="1989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9"/>
        <p:cNvGrpSpPr/>
        <p:nvPr/>
      </p:nvGrpSpPr>
      <p:grpSpPr>
        <a:xfrm>
          <a:off x="0" y="0"/>
          <a:ext cx="0" cy="0"/>
          <a:chOff x="0" y="0"/>
          <a:chExt cx="0" cy="0"/>
        </a:xfrm>
      </p:grpSpPr>
      <p:cxnSp>
        <p:nvCxnSpPr>
          <p:cNvPr id="140" name="Google Shape;140;p28"/>
          <p:cNvCxnSpPr/>
          <p:nvPr/>
        </p:nvCxnSpPr>
        <p:spPr>
          <a:xfrm>
            <a:off x="418675" y="1457787"/>
            <a:ext cx="614100" cy="0"/>
          </a:xfrm>
          <a:prstGeom prst="straightConnector1">
            <a:avLst/>
          </a:prstGeom>
          <a:noFill/>
          <a:ln w="19050" cap="flat" cmpd="sng">
            <a:solidFill>
              <a:schemeClr val="lt2"/>
            </a:solidFill>
            <a:prstDash val="lgDash"/>
            <a:round/>
            <a:headEnd type="none" w="sm" len="sm"/>
            <a:tailEnd type="none" w="sm" len="sm"/>
          </a:ln>
        </p:spPr>
      </p:cxnSp>
      <p:sp>
        <p:nvSpPr>
          <p:cNvPr id="141" name="Google Shape;141;p28"/>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600"/>
              <a:buNone/>
              <a:defRPr sz="26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42" name="Google Shape;142;p28"/>
          <p:cNvSpPr txBox="1">
            <a:spLocks noGrp="1"/>
          </p:cNvSpPr>
          <p:nvPr>
            <p:ph type="body" idx="1"/>
          </p:nvPr>
        </p:nvSpPr>
        <p:spPr>
          <a:xfrm>
            <a:off x="311700" y="1618204"/>
            <a:ext cx="2808000" cy="29508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43" name="Google Shape;143;p28"/>
          <p:cNvSpPr/>
          <p:nvPr/>
        </p:nvSpPr>
        <p:spPr>
          <a:xfrm>
            <a:off x="0" y="0"/>
            <a:ext cx="9144000" cy="12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p28"/>
          <p:cNvPicPr preferRelativeResize="0"/>
          <p:nvPr/>
        </p:nvPicPr>
        <p:blipFill rotWithShape="1">
          <a:blip r:embed="rId2">
            <a:alphaModFix/>
          </a:blip>
          <a:srcRect/>
          <a:stretch/>
        </p:blipFill>
        <p:spPr>
          <a:xfrm>
            <a:off x="8050950" y="4792198"/>
            <a:ext cx="940652" cy="1989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145"/>
        <p:cNvGrpSpPr/>
        <p:nvPr/>
      </p:nvGrpSpPr>
      <p:grpSpPr>
        <a:xfrm>
          <a:off x="0" y="0"/>
          <a:ext cx="0" cy="0"/>
          <a:chOff x="0" y="0"/>
          <a:chExt cx="0" cy="0"/>
        </a:xfrm>
      </p:grpSpPr>
      <p:pic>
        <p:nvPicPr>
          <p:cNvPr id="146" name="Google Shape;146;p29"/>
          <p:cNvPicPr preferRelativeResize="0"/>
          <p:nvPr/>
        </p:nvPicPr>
        <p:blipFill rotWithShape="1">
          <a:blip r:embed="rId2">
            <a:alphaModFix/>
          </a:blip>
          <a:srcRect l="-981" t="5654" r="50371" b="15704"/>
          <a:stretch/>
        </p:blipFill>
        <p:spPr>
          <a:xfrm>
            <a:off x="-90600" y="175"/>
            <a:ext cx="4662600" cy="5143500"/>
          </a:xfrm>
          <a:prstGeom prst="rect">
            <a:avLst/>
          </a:prstGeom>
          <a:noFill/>
          <a:ln>
            <a:noFill/>
          </a:ln>
        </p:spPr>
      </p:pic>
      <p:sp>
        <p:nvSpPr>
          <p:cNvPr id="147" name="Google Shape;147;p2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8" name="Google Shape;148;p29"/>
          <p:cNvCxnSpPr/>
          <p:nvPr/>
        </p:nvCxnSpPr>
        <p:spPr>
          <a:xfrm>
            <a:off x="5029675" y="4495500"/>
            <a:ext cx="577200" cy="0"/>
          </a:xfrm>
          <a:prstGeom prst="straightConnector1">
            <a:avLst/>
          </a:prstGeom>
          <a:noFill/>
          <a:ln w="19050" cap="flat" cmpd="sng">
            <a:solidFill>
              <a:schemeClr val="lt2"/>
            </a:solidFill>
            <a:prstDash val="lgDash"/>
            <a:round/>
            <a:headEnd type="none" w="sm" len="sm"/>
            <a:tailEnd type="none" w="sm" len="sm"/>
          </a:ln>
        </p:spPr>
      </p:cxnSp>
      <p:sp>
        <p:nvSpPr>
          <p:cNvPr id="149" name="Google Shape;149;p29"/>
          <p:cNvSpPr txBox="1">
            <a:spLocks noGrp="1"/>
          </p:cNvSpPr>
          <p:nvPr>
            <p:ph type="title"/>
          </p:nvPr>
        </p:nvSpPr>
        <p:spPr>
          <a:xfrm>
            <a:off x="265500" y="1078750"/>
            <a:ext cx="4045200" cy="17892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lt1"/>
              </a:buClr>
              <a:buSzPts val="4600"/>
              <a:buNone/>
              <a:defRPr sz="4600">
                <a:solidFill>
                  <a:schemeClr val="lt1"/>
                </a:solidFill>
              </a:defRPr>
            </a:lvl1pPr>
            <a:lvl2pPr lvl="1" algn="ctr" rtl="0">
              <a:lnSpc>
                <a:spcPct val="100000"/>
              </a:lnSpc>
              <a:spcBef>
                <a:spcPts val="0"/>
              </a:spcBef>
              <a:spcAft>
                <a:spcPts val="0"/>
              </a:spcAft>
              <a:buClr>
                <a:schemeClr val="lt1"/>
              </a:buClr>
              <a:buSzPts val="4600"/>
              <a:buNone/>
              <a:defRPr sz="4600">
                <a:solidFill>
                  <a:schemeClr val="lt1"/>
                </a:solidFill>
              </a:defRPr>
            </a:lvl2pPr>
            <a:lvl3pPr lvl="2" algn="ctr" rtl="0">
              <a:lnSpc>
                <a:spcPct val="100000"/>
              </a:lnSpc>
              <a:spcBef>
                <a:spcPts val="0"/>
              </a:spcBef>
              <a:spcAft>
                <a:spcPts val="0"/>
              </a:spcAft>
              <a:buClr>
                <a:schemeClr val="lt1"/>
              </a:buClr>
              <a:buSzPts val="4600"/>
              <a:buNone/>
              <a:defRPr sz="4600">
                <a:solidFill>
                  <a:schemeClr val="lt1"/>
                </a:solidFill>
              </a:defRPr>
            </a:lvl3pPr>
            <a:lvl4pPr lvl="3" algn="ctr" rtl="0">
              <a:lnSpc>
                <a:spcPct val="100000"/>
              </a:lnSpc>
              <a:spcBef>
                <a:spcPts val="0"/>
              </a:spcBef>
              <a:spcAft>
                <a:spcPts val="0"/>
              </a:spcAft>
              <a:buClr>
                <a:schemeClr val="lt1"/>
              </a:buClr>
              <a:buSzPts val="4600"/>
              <a:buNone/>
              <a:defRPr sz="4600">
                <a:solidFill>
                  <a:schemeClr val="lt1"/>
                </a:solidFill>
              </a:defRPr>
            </a:lvl4pPr>
            <a:lvl5pPr lvl="4" algn="ctr" rtl="0">
              <a:lnSpc>
                <a:spcPct val="100000"/>
              </a:lnSpc>
              <a:spcBef>
                <a:spcPts val="0"/>
              </a:spcBef>
              <a:spcAft>
                <a:spcPts val="0"/>
              </a:spcAft>
              <a:buClr>
                <a:schemeClr val="lt1"/>
              </a:buClr>
              <a:buSzPts val="4600"/>
              <a:buNone/>
              <a:defRPr sz="4600">
                <a:solidFill>
                  <a:schemeClr val="lt1"/>
                </a:solidFill>
              </a:defRPr>
            </a:lvl5pPr>
            <a:lvl6pPr lvl="5" algn="ctr" rtl="0">
              <a:lnSpc>
                <a:spcPct val="100000"/>
              </a:lnSpc>
              <a:spcBef>
                <a:spcPts val="0"/>
              </a:spcBef>
              <a:spcAft>
                <a:spcPts val="0"/>
              </a:spcAft>
              <a:buClr>
                <a:schemeClr val="lt1"/>
              </a:buClr>
              <a:buSzPts val="4600"/>
              <a:buNone/>
              <a:defRPr sz="4600">
                <a:solidFill>
                  <a:schemeClr val="lt1"/>
                </a:solidFill>
              </a:defRPr>
            </a:lvl6pPr>
            <a:lvl7pPr lvl="6" algn="ctr" rtl="0">
              <a:lnSpc>
                <a:spcPct val="100000"/>
              </a:lnSpc>
              <a:spcBef>
                <a:spcPts val="0"/>
              </a:spcBef>
              <a:spcAft>
                <a:spcPts val="0"/>
              </a:spcAft>
              <a:buClr>
                <a:schemeClr val="lt1"/>
              </a:buClr>
              <a:buSzPts val="4600"/>
              <a:buNone/>
              <a:defRPr sz="4600">
                <a:solidFill>
                  <a:schemeClr val="lt1"/>
                </a:solidFill>
              </a:defRPr>
            </a:lvl7pPr>
            <a:lvl8pPr lvl="7" algn="ctr" rtl="0">
              <a:lnSpc>
                <a:spcPct val="100000"/>
              </a:lnSpc>
              <a:spcBef>
                <a:spcPts val="0"/>
              </a:spcBef>
              <a:spcAft>
                <a:spcPts val="0"/>
              </a:spcAft>
              <a:buClr>
                <a:schemeClr val="lt1"/>
              </a:buClr>
              <a:buSzPts val="4600"/>
              <a:buNone/>
              <a:defRPr sz="4600">
                <a:solidFill>
                  <a:schemeClr val="lt1"/>
                </a:solidFill>
              </a:defRPr>
            </a:lvl8pPr>
            <a:lvl9pPr lvl="8" algn="ctr" rtl="0">
              <a:lnSpc>
                <a:spcPct val="100000"/>
              </a:lnSpc>
              <a:spcBef>
                <a:spcPts val="0"/>
              </a:spcBef>
              <a:spcAft>
                <a:spcPts val="0"/>
              </a:spcAft>
              <a:buClr>
                <a:schemeClr val="lt1"/>
              </a:buClr>
              <a:buSzPts val="4600"/>
              <a:buNone/>
              <a:defRPr sz="4600">
                <a:solidFill>
                  <a:schemeClr val="lt1"/>
                </a:solidFill>
              </a:defRPr>
            </a:lvl9pPr>
          </a:lstStyle>
          <a:p>
            <a:endParaRPr/>
          </a:p>
        </p:txBody>
      </p:sp>
      <p:sp>
        <p:nvSpPr>
          <p:cNvPr id="150" name="Google Shape;150;p29"/>
          <p:cNvSpPr txBox="1">
            <a:spLocks noGrp="1"/>
          </p:cNvSpPr>
          <p:nvPr>
            <p:ph type="subTitle" idx="1"/>
          </p:nvPr>
        </p:nvSpPr>
        <p:spPr>
          <a:xfrm>
            <a:off x="265500" y="2921401"/>
            <a:ext cx="4045200" cy="13455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151" name="Google Shape;151;p2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pic>
        <p:nvPicPr>
          <p:cNvPr id="152" name="Google Shape;152;p29"/>
          <p:cNvPicPr preferRelativeResize="0"/>
          <p:nvPr/>
        </p:nvPicPr>
        <p:blipFill rotWithShape="1">
          <a:blip r:embed="rId3">
            <a:alphaModFix/>
          </a:blip>
          <a:srcRect/>
          <a:stretch/>
        </p:blipFill>
        <p:spPr>
          <a:xfrm>
            <a:off x="8050950" y="4792198"/>
            <a:ext cx="940652" cy="1989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3"/>
        <p:cNvGrpSpPr/>
        <p:nvPr/>
      </p:nvGrpSpPr>
      <p:grpSpPr>
        <a:xfrm>
          <a:off x="0" y="0"/>
          <a:ext cx="0" cy="0"/>
          <a:chOff x="0" y="0"/>
          <a:chExt cx="0" cy="0"/>
        </a:xfrm>
      </p:grpSpPr>
      <p:sp>
        <p:nvSpPr>
          <p:cNvPr id="154" name="Google Shape;154;p3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1pPr>
          </a:lstStyle>
          <a:p>
            <a:endParaRPr/>
          </a:p>
        </p:txBody>
      </p:sp>
      <p:sp>
        <p:nvSpPr>
          <p:cNvPr id="155" name="Google Shape;155;p30"/>
          <p:cNvSpPr/>
          <p:nvPr/>
        </p:nvSpPr>
        <p:spPr>
          <a:xfrm>
            <a:off x="0" y="0"/>
            <a:ext cx="9144000" cy="12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6" name="Google Shape;156;p30"/>
          <p:cNvPicPr preferRelativeResize="0"/>
          <p:nvPr/>
        </p:nvPicPr>
        <p:blipFill rotWithShape="1">
          <a:blip r:embed="rId2">
            <a:alphaModFix/>
          </a:blip>
          <a:srcRect/>
          <a:stretch/>
        </p:blipFill>
        <p:spPr>
          <a:xfrm>
            <a:off x="8050950" y="4792198"/>
            <a:ext cx="940652" cy="1989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7"/>
        <p:cNvGrpSpPr/>
        <p:nvPr/>
      </p:nvGrpSpPr>
      <p:grpSpPr>
        <a:xfrm>
          <a:off x="0" y="0"/>
          <a:ext cx="0" cy="0"/>
          <a:chOff x="0" y="0"/>
          <a:chExt cx="0" cy="0"/>
        </a:xfrm>
      </p:grpSpPr>
      <p:cxnSp>
        <p:nvCxnSpPr>
          <p:cNvPr id="158" name="Google Shape;158;p31"/>
          <p:cNvCxnSpPr/>
          <p:nvPr/>
        </p:nvCxnSpPr>
        <p:spPr>
          <a:xfrm>
            <a:off x="413275" y="2988275"/>
            <a:ext cx="910500" cy="0"/>
          </a:xfrm>
          <a:prstGeom prst="straightConnector1">
            <a:avLst/>
          </a:prstGeom>
          <a:noFill/>
          <a:ln w="28575" cap="flat" cmpd="sng">
            <a:solidFill>
              <a:schemeClr val="lt2"/>
            </a:solidFill>
            <a:prstDash val="lgDash"/>
            <a:round/>
            <a:headEnd type="none" w="sm" len="sm"/>
            <a:tailEnd type="none" w="sm" len="sm"/>
          </a:ln>
        </p:spPr>
      </p:cxnSp>
      <p:sp>
        <p:nvSpPr>
          <p:cNvPr id="159" name="Google Shape;159;p31"/>
          <p:cNvSpPr txBox="1">
            <a:spLocks noGrp="1"/>
          </p:cNvSpPr>
          <p:nvPr>
            <p:ph type="title" hasCustomPrompt="1"/>
          </p:nvPr>
        </p:nvSpPr>
        <p:spPr>
          <a:xfrm>
            <a:off x="311700" y="1106125"/>
            <a:ext cx="8520600" cy="18360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12000"/>
              <a:buNone/>
              <a:defRPr sz="12000"/>
            </a:lvl1pPr>
            <a:lvl2pPr lvl="1" algn="l" rtl="0">
              <a:lnSpc>
                <a:spcPct val="100000"/>
              </a:lnSpc>
              <a:spcBef>
                <a:spcPts val="0"/>
              </a:spcBef>
              <a:spcAft>
                <a:spcPts val="0"/>
              </a:spcAft>
              <a:buSzPts val="12000"/>
              <a:buNone/>
              <a:defRPr sz="12000"/>
            </a:lvl2pPr>
            <a:lvl3pPr lvl="2" algn="l" rtl="0">
              <a:lnSpc>
                <a:spcPct val="100000"/>
              </a:lnSpc>
              <a:spcBef>
                <a:spcPts val="0"/>
              </a:spcBef>
              <a:spcAft>
                <a:spcPts val="0"/>
              </a:spcAft>
              <a:buSzPts val="12000"/>
              <a:buNone/>
              <a:defRPr sz="12000"/>
            </a:lvl3pPr>
            <a:lvl4pPr lvl="3" algn="l" rtl="0">
              <a:lnSpc>
                <a:spcPct val="100000"/>
              </a:lnSpc>
              <a:spcBef>
                <a:spcPts val="0"/>
              </a:spcBef>
              <a:spcAft>
                <a:spcPts val="0"/>
              </a:spcAft>
              <a:buSzPts val="12000"/>
              <a:buNone/>
              <a:defRPr sz="12000"/>
            </a:lvl4pPr>
            <a:lvl5pPr lvl="4" algn="l" rtl="0">
              <a:lnSpc>
                <a:spcPct val="100000"/>
              </a:lnSpc>
              <a:spcBef>
                <a:spcPts val="0"/>
              </a:spcBef>
              <a:spcAft>
                <a:spcPts val="0"/>
              </a:spcAft>
              <a:buSzPts val="12000"/>
              <a:buNone/>
              <a:defRPr sz="12000"/>
            </a:lvl5pPr>
            <a:lvl6pPr lvl="5" algn="l" rtl="0">
              <a:lnSpc>
                <a:spcPct val="100000"/>
              </a:lnSpc>
              <a:spcBef>
                <a:spcPts val="0"/>
              </a:spcBef>
              <a:spcAft>
                <a:spcPts val="0"/>
              </a:spcAft>
              <a:buSzPts val="12000"/>
              <a:buNone/>
              <a:defRPr sz="12000"/>
            </a:lvl6pPr>
            <a:lvl7pPr lvl="6" algn="l" rtl="0">
              <a:lnSpc>
                <a:spcPct val="100000"/>
              </a:lnSpc>
              <a:spcBef>
                <a:spcPts val="0"/>
              </a:spcBef>
              <a:spcAft>
                <a:spcPts val="0"/>
              </a:spcAft>
              <a:buSzPts val="12000"/>
              <a:buNone/>
              <a:defRPr sz="12000"/>
            </a:lvl7pPr>
            <a:lvl8pPr lvl="7" algn="l" rtl="0">
              <a:lnSpc>
                <a:spcPct val="100000"/>
              </a:lnSpc>
              <a:spcBef>
                <a:spcPts val="0"/>
              </a:spcBef>
              <a:spcAft>
                <a:spcPts val="0"/>
              </a:spcAft>
              <a:buSzPts val="12000"/>
              <a:buNone/>
              <a:defRPr sz="12000"/>
            </a:lvl8pPr>
            <a:lvl9pPr lvl="8" algn="l" rtl="0">
              <a:lnSpc>
                <a:spcPct val="100000"/>
              </a:lnSpc>
              <a:spcBef>
                <a:spcPts val="0"/>
              </a:spcBef>
              <a:spcAft>
                <a:spcPts val="0"/>
              </a:spcAft>
              <a:buSzPts val="12000"/>
              <a:buNone/>
              <a:defRPr sz="12000"/>
            </a:lvl9pPr>
          </a:lstStyle>
          <a:p>
            <a:r>
              <a:t>xx%</a:t>
            </a:r>
          </a:p>
        </p:txBody>
      </p:sp>
      <p:sp>
        <p:nvSpPr>
          <p:cNvPr id="160" name="Google Shape;160;p3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61" name="Google Shape;161;p31"/>
          <p:cNvSpPr/>
          <p:nvPr/>
        </p:nvSpPr>
        <p:spPr>
          <a:xfrm>
            <a:off x="0" y="0"/>
            <a:ext cx="9144000" cy="12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p31"/>
          <p:cNvPicPr preferRelativeResize="0"/>
          <p:nvPr/>
        </p:nvPicPr>
        <p:blipFill rotWithShape="1">
          <a:blip r:embed="rId2">
            <a:alphaModFix/>
          </a:blip>
          <a:srcRect/>
          <a:stretch/>
        </p:blipFill>
        <p:spPr>
          <a:xfrm>
            <a:off x="8050950" y="4792198"/>
            <a:ext cx="940652" cy="1989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pic>
        <p:nvPicPr>
          <p:cNvPr id="164" name="Google Shape;164;p32"/>
          <p:cNvPicPr preferRelativeResize="0"/>
          <p:nvPr/>
        </p:nvPicPr>
        <p:blipFill rotWithShape="1">
          <a:blip r:embed="rId2">
            <a:alphaModFix/>
          </a:blip>
          <a:srcRect/>
          <a:stretch/>
        </p:blipFill>
        <p:spPr>
          <a:xfrm>
            <a:off x="8050950" y="4792198"/>
            <a:ext cx="940652" cy="1989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cxnSp>
        <p:nvCxnSpPr>
          <p:cNvPr id="29" name="Google Shape;29;p5"/>
          <p:cNvCxnSpPr/>
          <p:nvPr/>
        </p:nvCxnSpPr>
        <p:spPr>
          <a:xfrm>
            <a:off x="429200" y="1275577"/>
            <a:ext cx="614100" cy="0"/>
          </a:xfrm>
          <a:prstGeom prst="straightConnector1">
            <a:avLst/>
          </a:prstGeom>
          <a:noFill/>
          <a:ln w="19050" cap="flat" cmpd="sng">
            <a:solidFill>
              <a:schemeClr val="lt2"/>
            </a:solidFill>
            <a:prstDash val="lgDash"/>
            <a:round/>
            <a:headEnd type="none" w="sm" len="sm"/>
            <a:tailEnd type="none" w="sm" len="sm"/>
          </a:ln>
        </p:spPr>
      </p:cxnSp>
      <p:sp>
        <p:nvSpPr>
          <p:cNvPr id="30" name="Google Shape;30;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2800"/>
              <a:buNone/>
              <a:defRPr sz="28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2" name="Google Shape;32;p5"/>
          <p:cNvSpPr/>
          <p:nvPr/>
        </p:nvSpPr>
        <p:spPr>
          <a:xfrm>
            <a:off x="0" y="0"/>
            <a:ext cx="9144000" cy="124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5"/>
          <p:cNvPicPr preferRelativeResize="0"/>
          <p:nvPr/>
        </p:nvPicPr>
        <p:blipFill>
          <a:blip r:embed="rId2">
            <a:alphaModFix/>
          </a:blip>
          <a:stretch>
            <a:fillRect/>
          </a:stretch>
        </p:blipFill>
        <p:spPr>
          <a:xfrm>
            <a:off x="8050950" y="4792198"/>
            <a:ext cx="940652" cy="1989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cxnSp>
        <p:nvCxnSpPr>
          <p:cNvPr id="35" name="Google Shape;35;p6"/>
          <p:cNvCxnSpPr/>
          <p:nvPr/>
        </p:nvCxnSpPr>
        <p:spPr>
          <a:xfrm>
            <a:off x="429200" y="1275577"/>
            <a:ext cx="614100" cy="0"/>
          </a:xfrm>
          <a:prstGeom prst="straightConnector1">
            <a:avLst/>
          </a:prstGeom>
          <a:noFill/>
          <a:ln w="19050" cap="flat" cmpd="sng">
            <a:solidFill>
              <a:schemeClr val="lt2"/>
            </a:solidFill>
            <a:prstDash val="lgDash"/>
            <a:round/>
            <a:headEnd type="none" w="sm" len="sm"/>
            <a:tailEnd type="none" w="sm" len="sm"/>
          </a:ln>
        </p:spPr>
      </p:cxnSp>
      <p:sp>
        <p:nvSpPr>
          <p:cNvPr id="36" name="Google Shape;36;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2800"/>
              <a:buNone/>
              <a:defRPr sz="28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7" name="Google Shape;37;p6"/>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9" name="Google Shape;39;p6"/>
          <p:cNvSpPr/>
          <p:nvPr/>
        </p:nvSpPr>
        <p:spPr>
          <a:xfrm>
            <a:off x="0" y="0"/>
            <a:ext cx="9144000" cy="124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Google Shape;40;p6"/>
          <p:cNvPicPr preferRelativeResize="0"/>
          <p:nvPr/>
        </p:nvPicPr>
        <p:blipFill>
          <a:blip r:embed="rId2">
            <a:alphaModFix/>
          </a:blip>
          <a:stretch>
            <a:fillRect/>
          </a:stretch>
        </p:blipFill>
        <p:spPr>
          <a:xfrm>
            <a:off x="8050950" y="4792198"/>
            <a:ext cx="940652" cy="1989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2800"/>
              <a:buNone/>
              <a:defRPr sz="28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cxnSp>
        <p:nvCxnSpPr>
          <p:cNvPr id="43" name="Google Shape;43;p7"/>
          <p:cNvCxnSpPr/>
          <p:nvPr/>
        </p:nvCxnSpPr>
        <p:spPr>
          <a:xfrm>
            <a:off x="429200" y="1275577"/>
            <a:ext cx="614100" cy="0"/>
          </a:xfrm>
          <a:prstGeom prst="straightConnector1">
            <a:avLst/>
          </a:prstGeom>
          <a:noFill/>
          <a:ln w="19050" cap="flat" cmpd="sng">
            <a:solidFill>
              <a:schemeClr val="lt2"/>
            </a:solidFill>
            <a:prstDash val="lgDash"/>
            <a:round/>
            <a:headEnd type="none" w="sm" len="sm"/>
            <a:tailEnd type="none" w="sm" len="sm"/>
          </a:ln>
        </p:spPr>
      </p:cxnSp>
      <p:sp>
        <p:nvSpPr>
          <p:cNvPr id="44" name="Google Shape;44;p7"/>
          <p:cNvSpPr/>
          <p:nvPr/>
        </p:nvSpPr>
        <p:spPr>
          <a:xfrm>
            <a:off x="0" y="0"/>
            <a:ext cx="9144000" cy="124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oogle Shape;45;p7"/>
          <p:cNvPicPr preferRelativeResize="0"/>
          <p:nvPr/>
        </p:nvPicPr>
        <p:blipFill>
          <a:blip r:embed="rId2">
            <a:alphaModFix/>
          </a:blip>
          <a:stretch>
            <a:fillRect/>
          </a:stretch>
        </p:blipFill>
        <p:spPr>
          <a:xfrm>
            <a:off x="8050950" y="4792198"/>
            <a:ext cx="940652" cy="1989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cxnSp>
        <p:nvCxnSpPr>
          <p:cNvPr id="47" name="Google Shape;47;p8"/>
          <p:cNvCxnSpPr/>
          <p:nvPr/>
        </p:nvCxnSpPr>
        <p:spPr>
          <a:xfrm>
            <a:off x="418675" y="1457787"/>
            <a:ext cx="614100" cy="0"/>
          </a:xfrm>
          <a:prstGeom prst="straightConnector1">
            <a:avLst/>
          </a:prstGeom>
          <a:noFill/>
          <a:ln w="19050" cap="flat" cmpd="sng">
            <a:solidFill>
              <a:schemeClr val="lt2"/>
            </a:solidFill>
            <a:prstDash val="lgDash"/>
            <a:round/>
            <a:headEnd type="none" w="sm" len="sm"/>
            <a:tailEnd type="none" w="sm" len="sm"/>
          </a:ln>
        </p:spPr>
      </p:cxnSp>
      <p:sp>
        <p:nvSpPr>
          <p:cNvPr id="48" name="Google Shape;48;p8"/>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600"/>
              <a:buNone/>
              <a:defRPr sz="26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9" name="Google Shape;49;p8"/>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0" name="Google Shape;50;p8"/>
          <p:cNvSpPr/>
          <p:nvPr/>
        </p:nvSpPr>
        <p:spPr>
          <a:xfrm>
            <a:off x="0" y="0"/>
            <a:ext cx="9144000" cy="124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8"/>
          <p:cNvPicPr preferRelativeResize="0"/>
          <p:nvPr/>
        </p:nvPicPr>
        <p:blipFill>
          <a:blip r:embed="rId2">
            <a:alphaModFix/>
          </a:blip>
          <a:stretch>
            <a:fillRect/>
          </a:stretch>
        </p:blipFill>
        <p:spPr>
          <a:xfrm>
            <a:off x="8050950" y="4792198"/>
            <a:ext cx="940652" cy="1989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57"/>
        <p:cNvGrpSpPr/>
        <p:nvPr/>
      </p:nvGrpSpPr>
      <p:grpSpPr>
        <a:xfrm>
          <a:off x="0" y="0"/>
          <a:ext cx="0" cy="0"/>
          <a:chOff x="0" y="0"/>
          <a:chExt cx="0" cy="0"/>
        </a:xfrm>
      </p:grpSpPr>
      <p:pic>
        <p:nvPicPr>
          <p:cNvPr id="58" name="Google Shape;58;p11"/>
          <p:cNvPicPr preferRelativeResize="0"/>
          <p:nvPr/>
        </p:nvPicPr>
        <p:blipFill rotWithShape="1">
          <a:blip r:embed="rId2">
            <a:alphaModFix/>
          </a:blip>
          <a:srcRect l="-981" t="5653" r="50369" b="15711"/>
          <a:stretch/>
        </p:blipFill>
        <p:spPr>
          <a:xfrm>
            <a:off x="-90600" y="175"/>
            <a:ext cx="4662600" cy="5143500"/>
          </a:xfrm>
          <a:prstGeom prst="rect">
            <a:avLst/>
          </a:prstGeom>
          <a:noFill/>
          <a:ln>
            <a:noFill/>
          </a:ln>
        </p:spPr>
      </p:pic>
      <p:sp>
        <p:nvSpPr>
          <p:cNvPr id="59" name="Google Shape;59;p11"/>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 name="Google Shape;60;p11"/>
          <p:cNvCxnSpPr/>
          <p:nvPr/>
        </p:nvCxnSpPr>
        <p:spPr>
          <a:xfrm>
            <a:off x="5029675" y="4495500"/>
            <a:ext cx="577200" cy="0"/>
          </a:xfrm>
          <a:prstGeom prst="straightConnector1">
            <a:avLst/>
          </a:prstGeom>
          <a:noFill/>
          <a:ln w="19050" cap="flat" cmpd="sng">
            <a:solidFill>
              <a:schemeClr val="lt2"/>
            </a:solidFill>
            <a:prstDash val="lgDash"/>
            <a:round/>
            <a:headEnd type="none" w="sm" len="sm"/>
            <a:tailEnd type="none" w="sm" len="sm"/>
          </a:ln>
        </p:spPr>
      </p:cxnSp>
      <p:sp>
        <p:nvSpPr>
          <p:cNvPr id="61" name="Google Shape;61;p11"/>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endParaRPr/>
          </a:p>
        </p:txBody>
      </p:sp>
      <p:sp>
        <p:nvSpPr>
          <p:cNvPr id="62" name="Google Shape;62;p11"/>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63" name="Google Shape;63;p1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64" name="Google Shape;64;p11"/>
          <p:cNvPicPr preferRelativeResize="0"/>
          <p:nvPr/>
        </p:nvPicPr>
        <p:blipFill>
          <a:blip r:embed="rId3">
            <a:alphaModFix/>
          </a:blip>
          <a:stretch>
            <a:fillRect/>
          </a:stretch>
        </p:blipFill>
        <p:spPr>
          <a:xfrm>
            <a:off x="8050950" y="4792198"/>
            <a:ext cx="940652" cy="1989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1 2 1">
  <p:cSld name="SECTION_TITLE_AND_DESCRIPTION_1_2_1">
    <p:bg>
      <p:bgPr>
        <a:solidFill>
          <a:schemeClr val="accent1"/>
        </a:solidFill>
        <a:effectLst/>
      </p:bgPr>
    </p:bg>
    <p:spTree>
      <p:nvGrpSpPr>
        <p:cNvPr id="1" name="Shape 65"/>
        <p:cNvGrpSpPr/>
        <p:nvPr/>
      </p:nvGrpSpPr>
      <p:grpSpPr>
        <a:xfrm>
          <a:off x="0" y="0"/>
          <a:ext cx="0" cy="0"/>
          <a:chOff x="0" y="0"/>
          <a:chExt cx="0" cy="0"/>
        </a:xfrm>
      </p:grpSpPr>
      <p:sp>
        <p:nvSpPr>
          <p:cNvPr id="66" name="Google Shape;66;p12"/>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 name="Google Shape;67;p12"/>
          <p:cNvCxnSpPr/>
          <p:nvPr/>
        </p:nvCxnSpPr>
        <p:spPr>
          <a:xfrm>
            <a:off x="5029675" y="4495500"/>
            <a:ext cx="577200" cy="0"/>
          </a:xfrm>
          <a:prstGeom prst="straightConnector1">
            <a:avLst/>
          </a:prstGeom>
          <a:noFill/>
          <a:ln w="19050" cap="flat" cmpd="sng">
            <a:solidFill>
              <a:schemeClr val="lt2"/>
            </a:solidFill>
            <a:prstDash val="lgDash"/>
            <a:round/>
            <a:headEnd type="none" w="sm" len="sm"/>
            <a:tailEnd type="none" w="sm" len="sm"/>
          </a:ln>
        </p:spPr>
      </p:cxnSp>
      <p:sp>
        <p:nvSpPr>
          <p:cNvPr id="68" name="Google Shape;68;p12"/>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endParaRPr/>
          </a:p>
        </p:txBody>
      </p:sp>
      <p:sp>
        <p:nvSpPr>
          <p:cNvPr id="69" name="Google Shape;69;p12"/>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70" name="Google Shape;70;p1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71" name="Google Shape;71;p12"/>
          <p:cNvPicPr preferRelativeResize="0"/>
          <p:nvPr/>
        </p:nvPicPr>
        <p:blipFill>
          <a:blip r:embed="rId2">
            <a:alphaModFix/>
          </a:blip>
          <a:stretch>
            <a:fillRect/>
          </a:stretch>
        </p:blipFill>
        <p:spPr>
          <a:xfrm>
            <a:off x="8050950" y="4792198"/>
            <a:ext cx="940652" cy="1989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
        <p:cNvGrpSpPr/>
        <p:nvPr/>
      </p:nvGrpSpPr>
      <p:grpSpPr>
        <a:xfrm>
          <a:off x="0" y="0"/>
          <a:ext cx="0" cy="0"/>
          <a:chOff x="0" y="0"/>
          <a:chExt cx="0" cy="0"/>
        </a:xfrm>
      </p:grpSpPr>
      <p:sp>
        <p:nvSpPr>
          <p:cNvPr id="73" name="Google Shape;73;p1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1pPr>
          </a:lstStyle>
          <a:p>
            <a:endParaRPr/>
          </a:p>
        </p:txBody>
      </p:sp>
      <p:sp>
        <p:nvSpPr>
          <p:cNvPr id="74" name="Google Shape;74;p13"/>
          <p:cNvSpPr/>
          <p:nvPr/>
        </p:nvSpPr>
        <p:spPr>
          <a:xfrm>
            <a:off x="0" y="0"/>
            <a:ext cx="9144000" cy="124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3"/>
          <p:cNvPicPr preferRelativeResize="0"/>
          <p:nvPr/>
        </p:nvPicPr>
        <p:blipFill>
          <a:blip r:embed="rId2">
            <a:alphaModFix/>
          </a:blip>
          <a:stretch>
            <a:fillRect/>
          </a:stretch>
        </p:blipFill>
        <p:spPr>
          <a:xfrm>
            <a:off x="8050950" y="4792198"/>
            <a:ext cx="940652" cy="1989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2500"/>
              <a:buFont typeface="Anton"/>
              <a:buNone/>
              <a:defRPr sz="2500">
                <a:solidFill>
                  <a:schemeClr val="dk1"/>
                </a:solidFill>
                <a:latin typeface="Anton"/>
                <a:ea typeface="Anton"/>
                <a:cs typeface="Anton"/>
                <a:sym typeface="Anton"/>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Montserrat Medium"/>
              <a:buChar char="●"/>
              <a:defRPr sz="1800">
                <a:solidFill>
                  <a:schemeClr val="dk2"/>
                </a:solidFill>
                <a:latin typeface="Montserrat Medium"/>
                <a:ea typeface="Montserrat Medium"/>
                <a:cs typeface="Montserrat Medium"/>
                <a:sym typeface="Montserrat Medium"/>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2500"/>
              <a:buFont typeface="Anton"/>
              <a:buNone/>
              <a:defRPr sz="2500" b="0" i="0" u="none" strike="noStrike" cap="none">
                <a:solidFill>
                  <a:schemeClr val="dk1"/>
                </a:solidFill>
                <a:latin typeface="Anton"/>
                <a:ea typeface="Anton"/>
                <a:cs typeface="Anton"/>
                <a:sym typeface="Anton"/>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87" name="Google Shape;87;p17"/>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Montserrat Medium"/>
              <a:buChar char="●"/>
              <a:defRPr sz="1800" b="0" i="0" u="none" strike="noStrike" cap="none">
                <a:solidFill>
                  <a:schemeClr val="dk2"/>
                </a:solidFill>
                <a:latin typeface="Montserrat Medium"/>
                <a:ea typeface="Montserrat Medium"/>
                <a:cs typeface="Montserrat Medium"/>
                <a:sym typeface="Montserrat Medium"/>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endParaRPr/>
          </a:p>
        </p:txBody>
      </p:sp>
      <p:sp>
        <p:nvSpPr>
          <p:cNvPr id="88" name="Google Shape;8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hioffa.org/wp-content/uploads/2023/09/2024StateDegreeRecordReview.pdf" TargetMode="External"/><Relationship Id="rId2" Type="http://schemas.openxmlformats.org/officeDocument/2006/relationships/hyperlink" Target="https://ohioffa.org/wp-content/uploads/2023/09/2024-State-Degree-Min-Standards.pdf" TargetMode="External"/><Relationship Id="rId1" Type="http://schemas.openxmlformats.org/officeDocument/2006/relationships/slideLayout" Target="../slideLayouts/slideLayout14.xml"/><Relationship Id="rId4" Type="http://schemas.openxmlformats.org/officeDocument/2006/relationships/hyperlink" Target="https://ohioffa.org/wp-content/uploads/2023/09/2024OhioAmerDegreeRecordReview.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ohioffa.org/wp-content/uploads/2023/09/2023-24EvaluationLtr.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ohioffa.org/wp-content/uploads/2021/11/Agricultural-Education-FFA-4-H-MOU-12.20.2016.pdf"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forms.gle/D85qUFZWvNM7HnVB6"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ohioffa.org/programs/regional-state-evaluations/"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ohioffa.org/wp-content/uploads/2021/01/NEWHonorary-State-FFA-Degree-OTHER.doc" TargetMode="External"/><Relationship Id="rId2" Type="http://schemas.openxmlformats.org/officeDocument/2006/relationships/hyperlink" Target="https://ohioffa.org/wp-content/uploads/2021/01/NEWHonorary-State-FFA-Degree-TEACHER.doc" TargetMode="External"/><Relationship Id="rId1" Type="http://schemas.openxmlformats.org/officeDocument/2006/relationships/slideLayout" Target="../slideLayouts/slideLayout14.xml"/><Relationship Id="rId4" Type="http://schemas.openxmlformats.org/officeDocument/2006/relationships/hyperlink" Target="https://www.ffa.org/participate/awards/honorary-award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ohioffa.org/wp-content/uploads/2023/09/2024StateDegreeRecordReview.pdf" TargetMode="External"/><Relationship Id="rId2" Type="http://schemas.openxmlformats.org/officeDocument/2006/relationships/hyperlink" Target="https://ohioffa.org/wp-content/uploads/2023/09/2024-State-Degree-Min-Standards.pdf" TargetMode="External"/><Relationship Id="rId1" Type="http://schemas.openxmlformats.org/officeDocument/2006/relationships/slideLayout" Target="../slideLayouts/slideLayout14.xml"/><Relationship Id="rId4" Type="http://schemas.openxmlformats.org/officeDocument/2006/relationships/hyperlink" Target="https://ohioffa.org/wp-content/uploads/2023/09/2024OhioAmerDegreeRecordReview.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33"/>
          <p:cNvSpPr txBox="1">
            <a:spLocks noGrp="1"/>
          </p:cNvSpPr>
          <p:nvPr>
            <p:ph type="subTitle" idx="1"/>
          </p:nvPr>
        </p:nvSpPr>
        <p:spPr>
          <a:xfrm>
            <a:off x="411175" y="3578205"/>
            <a:ext cx="8282400" cy="1260600"/>
          </a:xfrm>
          <a:prstGeom prst="rect">
            <a:avLst/>
          </a:prstGeom>
        </p:spPr>
        <p:txBody>
          <a:bodyPr spcFirstLastPara="1" wrap="square" lIns="91425" tIns="91425" rIns="91425" bIns="91425" anchor="ctr" anchorCtr="0">
            <a:normAutofit lnSpcReduction="10000"/>
          </a:bodyPr>
          <a:lstStyle/>
          <a:p>
            <a:pPr marL="0" lvl="0" indent="0" algn="ctr" rtl="0">
              <a:spcBef>
                <a:spcPts val="0"/>
              </a:spcBef>
              <a:spcAft>
                <a:spcPts val="0"/>
              </a:spcAft>
              <a:buNone/>
            </a:pPr>
            <a:r>
              <a:rPr lang="en-US" dirty="0"/>
              <a:t>Ohio FFA State Staff</a:t>
            </a:r>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t>October 22, 2025</a:t>
            </a:r>
          </a:p>
        </p:txBody>
      </p:sp>
      <p:sp>
        <p:nvSpPr>
          <p:cNvPr id="3" name="Title 2">
            <a:extLst>
              <a:ext uri="{FF2B5EF4-FFF2-40B4-BE49-F238E27FC236}">
                <a16:creationId xmlns:a16="http://schemas.microsoft.com/office/drawing/2014/main" id="{AE80C497-1ADC-CE76-3538-A2E1BCCEFE76}"/>
              </a:ext>
            </a:extLst>
          </p:cNvPr>
          <p:cNvSpPr>
            <a:spLocks noGrp="1"/>
          </p:cNvSpPr>
          <p:nvPr>
            <p:ph type="ctrTitle"/>
          </p:nvPr>
        </p:nvSpPr>
        <p:spPr/>
        <p:txBody>
          <a:bodyPr/>
          <a:lstStyle/>
          <a:p>
            <a:r>
              <a:rPr lang="en-US" dirty="0"/>
              <a:t>Ohio FFA Evaluation Kick Off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7A4-F837-8611-F81E-FE75ADD13879}"/>
              </a:ext>
            </a:extLst>
          </p:cNvPr>
          <p:cNvSpPr>
            <a:spLocks noGrp="1"/>
          </p:cNvSpPr>
          <p:nvPr>
            <p:ph type="title"/>
          </p:nvPr>
        </p:nvSpPr>
        <p:spPr/>
        <p:txBody>
          <a:bodyPr/>
          <a:lstStyle/>
          <a:p>
            <a:r>
              <a:rPr lang="en-US" dirty="0"/>
              <a:t>Evaluation </a:t>
            </a:r>
          </a:p>
        </p:txBody>
      </p:sp>
      <p:sp>
        <p:nvSpPr>
          <p:cNvPr id="3" name="Text Placeholder 2">
            <a:extLst>
              <a:ext uri="{FF2B5EF4-FFF2-40B4-BE49-F238E27FC236}">
                <a16:creationId xmlns:a16="http://schemas.microsoft.com/office/drawing/2014/main" id="{187901F6-3316-6FD6-3C25-10567FAD71D2}"/>
              </a:ext>
            </a:extLst>
          </p:cNvPr>
          <p:cNvSpPr>
            <a:spLocks noGrp="1"/>
          </p:cNvSpPr>
          <p:nvPr>
            <p:ph type="body" idx="1"/>
          </p:nvPr>
        </p:nvSpPr>
        <p:spPr>
          <a:xfrm>
            <a:off x="311700" y="1468824"/>
            <a:ext cx="8520600" cy="3302175"/>
          </a:xfrm>
        </p:spPr>
        <p:txBody>
          <a:bodyPr>
            <a:normAutofit/>
          </a:bodyPr>
          <a:lstStyle/>
          <a:p>
            <a:pPr marL="114300" indent="0">
              <a:buNone/>
            </a:pPr>
            <a:r>
              <a:rPr lang="en-US" dirty="0"/>
              <a:t>Evaluators should use the State Degree or American Degree Check Sheet: </a:t>
            </a:r>
          </a:p>
          <a:p>
            <a:pPr lvl="2"/>
            <a:r>
              <a:rPr lang="en-US" dirty="0">
                <a:hlinkClick r:id="rId2"/>
              </a:rPr>
              <a:t>2019-2026 State Degree Minimum Standards</a:t>
            </a:r>
            <a:endParaRPr lang="en-US" dirty="0"/>
          </a:p>
          <a:p>
            <a:pPr lvl="2"/>
            <a:r>
              <a:rPr lang="en-US" dirty="0">
                <a:hlinkClick r:id="rId3"/>
              </a:rPr>
              <a:t>2026 State Degree Record Review Sheet</a:t>
            </a:r>
            <a:endParaRPr lang="en-US" dirty="0"/>
          </a:p>
          <a:p>
            <a:pPr lvl="2"/>
            <a:r>
              <a:rPr lang="en-US" dirty="0">
                <a:hlinkClick r:id="rId4"/>
              </a:rPr>
              <a:t>2026 Ohio American Degree Record Review Sheet</a:t>
            </a:r>
            <a:endParaRPr lang="en-US" dirty="0"/>
          </a:p>
          <a:p>
            <a:pPr marL="114300" indent="0">
              <a:buNone/>
            </a:pPr>
            <a:endParaRPr lang="en-US" dirty="0"/>
          </a:p>
          <a:p>
            <a:r>
              <a:rPr lang="en-US" dirty="0"/>
              <a:t>Evaluate the entire set of records</a:t>
            </a:r>
          </a:p>
          <a:p>
            <a:r>
              <a:rPr lang="en-US" dirty="0"/>
              <a:t>If the records have concerns for corrections – provide </a:t>
            </a:r>
            <a:r>
              <a:rPr lang="en-US" u="sng" dirty="0"/>
              <a:t>positive, professional</a:t>
            </a:r>
            <a:r>
              <a:rPr lang="en-US" dirty="0"/>
              <a:t> feedback for the student to make the needed records</a:t>
            </a:r>
          </a:p>
          <a:p>
            <a:pPr lvl="1"/>
            <a:r>
              <a:rPr lang="en-US" dirty="0"/>
              <a:t>May be helpful to lead with the concern (SAE, Activities, Community Service, etc.)</a:t>
            </a:r>
          </a:p>
        </p:txBody>
      </p:sp>
    </p:spTree>
    <p:extLst>
      <p:ext uri="{BB962C8B-B14F-4D97-AF65-F5344CB8AC3E}">
        <p14:creationId xmlns:p14="http://schemas.microsoft.com/office/powerpoint/2010/main" val="389489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8E9A-7FBD-F65F-9DE8-DDCA3FA1793A}"/>
              </a:ext>
            </a:extLst>
          </p:cNvPr>
          <p:cNvSpPr>
            <a:spLocks noGrp="1"/>
          </p:cNvSpPr>
          <p:nvPr>
            <p:ph type="title"/>
          </p:nvPr>
        </p:nvSpPr>
        <p:spPr/>
        <p:txBody>
          <a:bodyPr/>
          <a:lstStyle/>
          <a:p>
            <a:r>
              <a:rPr lang="en-US" dirty="0"/>
              <a:t>Evaluation </a:t>
            </a:r>
          </a:p>
        </p:txBody>
      </p:sp>
      <p:sp>
        <p:nvSpPr>
          <p:cNvPr id="3" name="Text Placeholder 2">
            <a:extLst>
              <a:ext uri="{FF2B5EF4-FFF2-40B4-BE49-F238E27FC236}">
                <a16:creationId xmlns:a16="http://schemas.microsoft.com/office/drawing/2014/main" id="{3BA01280-0925-C8C8-E50F-993DE4DA20E5}"/>
              </a:ext>
            </a:extLst>
          </p:cNvPr>
          <p:cNvSpPr>
            <a:spLocks noGrp="1"/>
          </p:cNvSpPr>
          <p:nvPr>
            <p:ph type="body" idx="1"/>
          </p:nvPr>
        </p:nvSpPr>
        <p:spPr/>
        <p:txBody>
          <a:bodyPr/>
          <a:lstStyle/>
          <a:p>
            <a:r>
              <a:rPr lang="en-US" dirty="0"/>
              <a:t>Use the interactive record book to evaluate the records. </a:t>
            </a:r>
            <a:br>
              <a:rPr lang="en-US" dirty="0"/>
            </a:br>
            <a:endParaRPr lang="en-US" dirty="0"/>
          </a:p>
          <a:p>
            <a:r>
              <a:rPr lang="en-US" dirty="0"/>
              <a:t>Review Sheet is meant to serve as an evaluation tool to assist with the process. </a:t>
            </a:r>
          </a:p>
          <a:p>
            <a:pPr lvl="1"/>
            <a:r>
              <a:rPr lang="en-US" dirty="0"/>
              <a:t>What is not on the review sheet is included in the electronic check. </a:t>
            </a:r>
          </a:p>
          <a:p>
            <a:pPr lvl="1"/>
            <a:endParaRPr lang="en-US" dirty="0"/>
          </a:p>
          <a:p>
            <a:r>
              <a:rPr lang="en-US" dirty="0"/>
              <a:t>Application is a separate link from the record books </a:t>
            </a:r>
          </a:p>
          <a:p>
            <a:endParaRPr lang="en-US" dirty="0"/>
          </a:p>
          <a:p>
            <a:r>
              <a:rPr lang="en-US" dirty="0"/>
              <a:t>Capture feedback on electronic sticky note</a:t>
            </a:r>
          </a:p>
        </p:txBody>
      </p:sp>
    </p:spTree>
    <p:extLst>
      <p:ext uri="{BB962C8B-B14F-4D97-AF65-F5344CB8AC3E}">
        <p14:creationId xmlns:p14="http://schemas.microsoft.com/office/powerpoint/2010/main" val="616673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E0E4-6E9D-756E-7BEB-5B6A20FB71D5}"/>
              </a:ext>
            </a:extLst>
          </p:cNvPr>
          <p:cNvSpPr>
            <a:spLocks noGrp="1"/>
          </p:cNvSpPr>
          <p:nvPr>
            <p:ph type="title"/>
          </p:nvPr>
        </p:nvSpPr>
        <p:spPr/>
        <p:txBody>
          <a:bodyPr/>
          <a:lstStyle/>
          <a:p>
            <a:r>
              <a:rPr lang="en-US" dirty="0"/>
              <a:t>How to submit an application </a:t>
            </a:r>
          </a:p>
        </p:txBody>
      </p:sp>
      <p:sp>
        <p:nvSpPr>
          <p:cNvPr id="3" name="Text Placeholder 2">
            <a:extLst>
              <a:ext uri="{FF2B5EF4-FFF2-40B4-BE49-F238E27FC236}">
                <a16:creationId xmlns:a16="http://schemas.microsoft.com/office/drawing/2014/main" id="{B08DE9EA-4C55-A12E-848B-DB2100782217}"/>
              </a:ext>
            </a:extLst>
          </p:cNvPr>
          <p:cNvSpPr>
            <a:spLocks noGrp="1"/>
          </p:cNvSpPr>
          <p:nvPr>
            <p:ph type="body" idx="1"/>
          </p:nvPr>
        </p:nvSpPr>
        <p:spPr/>
        <p:txBody>
          <a:bodyPr/>
          <a:lstStyle/>
          <a:p>
            <a:pPr>
              <a:buFont typeface="+mj-lt"/>
              <a:buAutoNum type="arabicPeriod"/>
            </a:pPr>
            <a:r>
              <a:rPr lang="en-US" dirty="0"/>
              <a:t>Application must have “0” Not Mets</a:t>
            </a:r>
            <a:br>
              <a:rPr lang="en-US" dirty="0"/>
            </a:br>
            <a:endParaRPr lang="en-US" dirty="0"/>
          </a:p>
          <a:p>
            <a:pPr>
              <a:buFont typeface="+mj-lt"/>
              <a:buAutoNum type="arabicPeriod"/>
            </a:pPr>
            <a:r>
              <a:rPr lang="en-US" dirty="0"/>
              <a:t>Teachers will use the AET Awards and Degree Application Manager</a:t>
            </a:r>
          </a:p>
        </p:txBody>
      </p:sp>
      <p:pic>
        <p:nvPicPr>
          <p:cNvPr id="5" name="Picture 4">
            <a:extLst>
              <a:ext uri="{FF2B5EF4-FFF2-40B4-BE49-F238E27FC236}">
                <a16:creationId xmlns:a16="http://schemas.microsoft.com/office/drawing/2014/main" id="{02AC6677-4121-C7CE-C027-86E75A66C955}"/>
              </a:ext>
            </a:extLst>
          </p:cNvPr>
          <p:cNvPicPr>
            <a:picLocks noChangeAspect="1"/>
          </p:cNvPicPr>
          <p:nvPr/>
        </p:nvPicPr>
        <p:blipFill>
          <a:blip r:embed="rId2"/>
          <a:stretch>
            <a:fillRect/>
          </a:stretch>
        </p:blipFill>
        <p:spPr>
          <a:xfrm>
            <a:off x="0" y="2571750"/>
            <a:ext cx="6786390" cy="2568519"/>
          </a:xfrm>
          <a:prstGeom prst="rect">
            <a:avLst/>
          </a:prstGeom>
        </p:spPr>
      </p:pic>
      <p:sp>
        <p:nvSpPr>
          <p:cNvPr id="6" name="Oval 5">
            <a:extLst>
              <a:ext uri="{FF2B5EF4-FFF2-40B4-BE49-F238E27FC236}">
                <a16:creationId xmlns:a16="http://schemas.microsoft.com/office/drawing/2014/main" id="{FF02C2D4-CBCA-C622-952F-CE62CCFBA0E8}"/>
              </a:ext>
            </a:extLst>
          </p:cNvPr>
          <p:cNvSpPr/>
          <p:nvPr/>
        </p:nvSpPr>
        <p:spPr>
          <a:xfrm>
            <a:off x="4770304" y="3503469"/>
            <a:ext cx="1608462" cy="705079"/>
          </a:xfrm>
          <a:prstGeom prst="ellipse">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504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E0E4-6E9D-756E-7BEB-5B6A20FB71D5}"/>
              </a:ext>
            </a:extLst>
          </p:cNvPr>
          <p:cNvSpPr>
            <a:spLocks noGrp="1"/>
          </p:cNvSpPr>
          <p:nvPr>
            <p:ph type="title"/>
          </p:nvPr>
        </p:nvSpPr>
        <p:spPr/>
        <p:txBody>
          <a:bodyPr/>
          <a:lstStyle/>
          <a:p>
            <a:r>
              <a:rPr lang="en-US" dirty="0"/>
              <a:t>How to submit an application </a:t>
            </a:r>
          </a:p>
        </p:txBody>
      </p:sp>
      <p:sp>
        <p:nvSpPr>
          <p:cNvPr id="3" name="Text Placeholder 2">
            <a:extLst>
              <a:ext uri="{FF2B5EF4-FFF2-40B4-BE49-F238E27FC236}">
                <a16:creationId xmlns:a16="http://schemas.microsoft.com/office/drawing/2014/main" id="{B08DE9EA-4C55-A12E-848B-DB2100782217}"/>
              </a:ext>
            </a:extLst>
          </p:cNvPr>
          <p:cNvSpPr>
            <a:spLocks noGrp="1"/>
          </p:cNvSpPr>
          <p:nvPr>
            <p:ph type="body" idx="1"/>
          </p:nvPr>
        </p:nvSpPr>
        <p:spPr/>
        <p:txBody>
          <a:bodyPr/>
          <a:lstStyle/>
          <a:p>
            <a:pPr>
              <a:buFont typeface="+mj-lt"/>
              <a:buAutoNum type="arabicPeriod" startAt="3"/>
            </a:pPr>
            <a:r>
              <a:rPr lang="en-US" dirty="0"/>
              <a:t>Choose Application Type</a:t>
            </a:r>
          </a:p>
        </p:txBody>
      </p:sp>
      <p:pic>
        <p:nvPicPr>
          <p:cNvPr id="9" name="Picture 8">
            <a:extLst>
              <a:ext uri="{FF2B5EF4-FFF2-40B4-BE49-F238E27FC236}">
                <a16:creationId xmlns:a16="http://schemas.microsoft.com/office/drawing/2014/main" id="{7E04A3CE-9E53-7EB5-9C93-D6D623C3A008}"/>
              </a:ext>
            </a:extLst>
          </p:cNvPr>
          <p:cNvPicPr>
            <a:picLocks noChangeAspect="1"/>
          </p:cNvPicPr>
          <p:nvPr/>
        </p:nvPicPr>
        <p:blipFill>
          <a:blip r:embed="rId2"/>
          <a:stretch>
            <a:fillRect/>
          </a:stretch>
        </p:blipFill>
        <p:spPr>
          <a:xfrm>
            <a:off x="311700" y="1953134"/>
            <a:ext cx="6566052" cy="2978416"/>
          </a:xfrm>
          <a:prstGeom prst="rect">
            <a:avLst/>
          </a:prstGeom>
        </p:spPr>
      </p:pic>
      <p:sp>
        <p:nvSpPr>
          <p:cNvPr id="10" name="Oval 9">
            <a:extLst>
              <a:ext uri="{FF2B5EF4-FFF2-40B4-BE49-F238E27FC236}">
                <a16:creationId xmlns:a16="http://schemas.microsoft.com/office/drawing/2014/main" id="{98447444-70A2-9710-6D89-9E98A70376CB}"/>
              </a:ext>
            </a:extLst>
          </p:cNvPr>
          <p:cNvSpPr/>
          <p:nvPr/>
        </p:nvSpPr>
        <p:spPr>
          <a:xfrm>
            <a:off x="657786" y="2666235"/>
            <a:ext cx="2878628" cy="848146"/>
          </a:xfrm>
          <a:prstGeom prst="ellipse">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214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D897-63A2-4C0C-5B0E-EEB3D462F03A}"/>
              </a:ext>
            </a:extLst>
          </p:cNvPr>
          <p:cNvSpPr>
            <a:spLocks noGrp="1"/>
          </p:cNvSpPr>
          <p:nvPr>
            <p:ph type="title"/>
          </p:nvPr>
        </p:nvSpPr>
        <p:spPr/>
        <p:txBody>
          <a:bodyPr/>
          <a:lstStyle/>
          <a:p>
            <a:r>
              <a:rPr lang="en-US" dirty="0"/>
              <a:t>How to submit an application </a:t>
            </a:r>
          </a:p>
        </p:txBody>
      </p:sp>
      <p:sp>
        <p:nvSpPr>
          <p:cNvPr id="3" name="Text Placeholder 2">
            <a:extLst>
              <a:ext uri="{FF2B5EF4-FFF2-40B4-BE49-F238E27FC236}">
                <a16:creationId xmlns:a16="http://schemas.microsoft.com/office/drawing/2014/main" id="{6EDE9EE2-A8F2-2A18-8457-6B1C8A7BAEC5}"/>
              </a:ext>
            </a:extLst>
          </p:cNvPr>
          <p:cNvSpPr>
            <a:spLocks noGrp="1"/>
          </p:cNvSpPr>
          <p:nvPr>
            <p:ph type="body" idx="1"/>
          </p:nvPr>
        </p:nvSpPr>
        <p:spPr/>
        <p:txBody>
          <a:bodyPr/>
          <a:lstStyle/>
          <a:p>
            <a:pPr>
              <a:buFont typeface="+mj-lt"/>
              <a:buAutoNum type="arabicPeriod" startAt="4"/>
            </a:pPr>
            <a:r>
              <a:rPr lang="en-US" dirty="0"/>
              <a:t>Select ending date of application (12/31/2025)</a:t>
            </a:r>
          </a:p>
        </p:txBody>
      </p:sp>
      <p:pic>
        <p:nvPicPr>
          <p:cNvPr id="9" name="Picture 8">
            <a:extLst>
              <a:ext uri="{FF2B5EF4-FFF2-40B4-BE49-F238E27FC236}">
                <a16:creationId xmlns:a16="http://schemas.microsoft.com/office/drawing/2014/main" id="{F4E740E8-A921-529D-9EF9-C67BA0559086}"/>
              </a:ext>
            </a:extLst>
          </p:cNvPr>
          <p:cNvPicPr>
            <a:picLocks noChangeAspect="1"/>
          </p:cNvPicPr>
          <p:nvPr/>
        </p:nvPicPr>
        <p:blipFill>
          <a:blip r:embed="rId2"/>
          <a:stretch>
            <a:fillRect/>
          </a:stretch>
        </p:blipFill>
        <p:spPr>
          <a:xfrm>
            <a:off x="2275173" y="2169091"/>
            <a:ext cx="4011327" cy="2399633"/>
          </a:xfrm>
          <a:prstGeom prst="rect">
            <a:avLst/>
          </a:prstGeom>
        </p:spPr>
      </p:pic>
    </p:spTree>
    <p:extLst>
      <p:ext uri="{BB962C8B-B14F-4D97-AF65-F5344CB8AC3E}">
        <p14:creationId xmlns:p14="http://schemas.microsoft.com/office/powerpoint/2010/main" val="3442638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E1A9-646B-C9FF-0E5E-3737E4E4D857}"/>
              </a:ext>
            </a:extLst>
          </p:cNvPr>
          <p:cNvSpPr>
            <a:spLocks noGrp="1"/>
          </p:cNvSpPr>
          <p:nvPr>
            <p:ph type="title"/>
          </p:nvPr>
        </p:nvSpPr>
        <p:spPr/>
        <p:txBody>
          <a:bodyPr/>
          <a:lstStyle/>
          <a:p>
            <a:r>
              <a:rPr lang="en-US" dirty="0"/>
              <a:t>How to submit an application </a:t>
            </a:r>
          </a:p>
        </p:txBody>
      </p:sp>
      <p:sp>
        <p:nvSpPr>
          <p:cNvPr id="3" name="Text Placeholder 2">
            <a:extLst>
              <a:ext uri="{FF2B5EF4-FFF2-40B4-BE49-F238E27FC236}">
                <a16:creationId xmlns:a16="http://schemas.microsoft.com/office/drawing/2014/main" id="{586240FF-8903-5683-5A60-A2F1FECAF7BB}"/>
              </a:ext>
            </a:extLst>
          </p:cNvPr>
          <p:cNvSpPr>
            <a:spLocks noGrp="1"/>
          </p:cNvSpPr>
          <p:nvPr>
            <p:ph type="body" idx="1"/>
          </p:nvPr>
        </p:nvSpPr>
        <p:spPr/>
        <p:txBody>
          <a:bodyPr/>
          <a:lstStyle/>
          <a:p>
            <a:pPr>
              <a:buFont typeface="+mj-lt"/>
              <a:buAutoNum type="arabicPeriod" startAt="5"/>
            </a:pPr>
            <a:r>
              <a:rPr lang="en-US" dirty="0"/>
              <a:t>Click “Submission List and Feedback </a:t>
            </a:r>
            <a:br>
              <a:rPr lang="en-US" dirty="0"/>
            </a:br>
            <a:br>
              <a:rPr lang="en-US" dirty="0"/>
            </a:br>
            <a:br>
              <a:rPr lang="en-US" dirty="0"/>
            </a:br>
            <a:br>
              <a:rPr lang="en-US" dirty="0"/>
            </a:br>
            <a:br>
              <a:rPr lang="en-US" dirty="0"/>
            </a:br>
            <a:br>
              <a:rPr lang="en-US" dirty="0"/>
            </a:br>
            <a:endParaRPr lang="en-US" dirty="0"/>
          </a:p>
          <a:p>
            <a:pPr>
              <a:buFont typeface="+mj-lt"/>
              <a:buAutoNum type="arabicPeriod" startAt="5"/>
            </a:pPr>
            <a:endParaRPr lang="en-US" dirty="0"/>
          </a:p>
        </p:txBody>
      </p:sp>
      <p:pic>
        <p:nvPicPr>
          <p:cNvPr id="5" name="Picture 4">
            <a:extLst>
              <a:ext uri="{FF2B5EF4-FFF2-40B4-BE49-F238E27FC236}">
                <a16:creationId xmlns:a16="http://schemas.microsoft.com/office/drawing/2014/main" id="{2F2DDD12-4576-5053-832F-43F4CA8DEBB6}"/>
              </a:ext>
            </a:extLst>
          </p:cNvPr>
          <p:cNvPicPr>
            <a:picLocks noChangeAspect="1"/>
          </p:cNvPicPr>
          <p:nvPr/>
        </p:nvPicPr>
        <p:blipFill>
          <a:blip r:embed="rId2"/>
          <a:stretch>
            <a:fillRect/>
          </a:stretch>
        </p:blipFill>
        <p:spPr>
          <a:xfrm>
            <a:off x="1377950" y="2114643"/>
            <a:ext cx="6388100" cy="2489200"/>
          </a:xfrm>
          <a:prstGeom prst="rect">
            <a:avLst/>
          </a:prstGeom>
        </p:spPr>
      </p:pic>
      <p:sp>
        <p:nvSpPr>
          <p:cNvPr id="6" name="Oval 5">
            <a:extLst>
              <a:ext uri="{FF2B5EF4-FFF2-40B4-BE49-F238E27FC236}">
                <a16:creationId xmlns:a16="http://schemas.microsoft.com/office/drawing/2014/main" id="{D1CD1106-2942-8282-5F07-C04639D2613A}"/>
              </a:ext>
            </a:extLst>
          </p:cNvPr>
          <p:cNvSpPr/>
          <p:nvPr/>
        </p:nvSpPr>
        <p:spPr>
          <a:xfrm>
            <a:off x="3338689" y="3922854"/>
            <a:ext cx="2878628" cy="848146"/>
          </a:xfrm>
          <a:prstGeom prst="ellipse">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675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B96A-5AE8-EFA7-4901-C7942BDE9759}"/>
              </a:ext>
            </a:extLst>
          </p:cNvPr>
          <p:cNvSpPr>
            <a:spLocks noGrp="1"/>
          </p:cNvSpPr>
          <p:nvPr>
            <p:ph type="title"/>
          </p:nvPr>
        </p:nvSpPr>
        <p:spPr/>
        <p:txBody>
          <a:bodyPr/>
          <a:lstStyle/>
          <a:p>
            <a:r>
              <a:rPr lang="en-US" dirty="0"/>
              <a:t>How to submit an application </a:t>
            </a:r>
          </a:p>
        </p:txBody>
      </p:sp>
      <p:sp>
        <p:nvSpPr>
          <p:cNvPr id="3" name="Text Placeholder 2">
            <a:extLst>
              <a:ext uri="{FF2B5EF4-FFF2-40B4-BE49-F238E27FC236}">
                <a16:creationId xmlns:a16="http://schemas.microsoft.com/office/drawing/2014/main" id="{7C27F4B9-FE00-15BB-1344-AFB27B20D3BE}"/>
              </a:ext>
            </a:extLst>
          </p:cNvPr>
          <p:cNvSpPr>
            <a:spLocks noGrp="1"/>
          </p:cNvSpPr>
          <p:nvPr>
            <p:ph type="body" idx="1"/>
          </p:nvPr>
        </p:nvSpPr>
        <p:spPr>
          <a:xfrm>
            <a:off x="311700" y="1226454"/>
            <a:ext cx="8520600" cy="3099900"/>
          </a:xfrm>
        </p:spPr>
        <p:txBody>
          <a:bodyPr/>
          <a:lstStyle/>
          <a:p>
            <a:pPr>
              <a:buFont typeface="+mj-lt"/>
              <a:buAutoNum type="arabicPeriod" startAt="6"/>
            </a:pPr>
            <a:r>
              <a:rPr lang="en-US" dirty="0"/>
              <a:t>Click “Edit” under the application type you are submitting </a:t>
            </a:r>
          </a:p>
        </p:txBody>
      </p:sp>
      <p:sp>
        <p:nvSpPr>
          <p:cNvPr id="6" name="Oval 5">
            <a:extLst>
              <a:ext uri="{FF2B5EF4-FFF2-40B4-BE49-F238E27FC236}">
                <a16:creationId xmlns:a16="http://schemas.microsoft.com/office/drawing/2014/main" id="{46917A0E-99FC-7E29-48F3-599689B474A4}"/>
              </a:ext>
            </a:extLst>
          </p:cNvPr>
          <p:cNvSpPr/>
          <p:nvPr/>
        </p:nvSpPr>
        <p:spPr>
          <a:xfrm>
            <a:off x="4181255" y="4640597"/>
            <a:ext cx="781490" cy="260806"/>
          </a:xfrm>
          <a:prstGeom prst="ellipse">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10;&#10;AI-generated content may be incorrect.">
            <a:extLst>
              <a:ext uri="{FF2B5EF4-FFF2-40B4-BE49-F238E27FC236}">
                <a16:creationId xmlns:a16="http://schemas.microsoft.com/office/drawing/2014/main" id="{3308271B-A62C-0166-BD41-74CA1E46CA5A}"/>
              </a:ext>
            </a:extLst>
          </p:cNvPr>
          <p:cNvPicPr>
            <a:picLocks noChangeAspect="1"/>
          </p:cNvPicPr>
          <p:nvPr/>
        </p:nvPicPr>
        <p:blipFill>
          <a:blip r:embed="rId2"/>
          <a:stretch>
            <a:fillRect/>
          </a:stretch>
        </p:blipFill>
        <p:spPr>
          <a:xfrm>
            <a:off x="1622066" y="1704220"/>
            <a:ext cx="4969565" cy="3439279"/>
          </a:xfrm>
          <a:prstGeom prst="rect">
            <a:avLst/>
          </a:prstGeom>
        </p:spPr>
      </p:pic>
    </p:spTree>
    <p:extLst>
      <p:ext uri="{BB962C8B-B14F-4D97-AF65-F5344CB8AC3E}">
        <p14:creationId xmlns:p14="http://schemas.microsoft.com/office/powerpoint/2010/main" val="2634091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3687-6F81-E399-6C5B-7D8710409697}"/>
              </a:ext>
            </a:extLst>
          </p:cNvPr>
          <p:cNvSpPr>
            <a:spLocks noGrp="1"/>
          </p:cNvSpPr>
          <p:nvPr>
            <p:ph type="title"/>
          </p:nvPr>
        </p:nvSpPr>
        <p:spPr/>
        <p:txBody>
          <a:bodyPr/>
          <a:lstStyle/>
          <a:p>
            <a:r>
              <a:rPr lang="en-US" dirty="0"/>
              <a:t>How to submit an application </a:t>
            </a:r>
          </a:p>
        </p:txBody>
      </p:sp>
      <p:sp>
        <p:nvSpPr>
          <p:cNvPr id="3" name="Text Placeholder 2">
            <a:extLst>
              <a:ext uri="{FF2B5EF4-FFF2-40B4-BE49-F238E27FC236}">
                <a16:creationId xmlns:a16="http://schemas.microsoft.com/office/drawing/2014/main" id="{46B0B834-0B26-E774-5ECA-3B0D76EBA5B9}"/>
              </a:ext>
            </a:extLst>
          </p:cNvPr>
          <p:cNvSpPr>
            <a:spLocks noGrp="1"/>
          </p:cNvSpPr>
          <p:nvPr>
            <p:ph type="body" idx="1"/>
          </p:nvPr>
        </p:nvSpPr>
        <p:spPr>
          <a:xfrm>
            <a:off x="311700" y="1421117"/>
            <a:ext cx="8520600" cy="3099900"/>
          </a:xfrm>
        </p:spPr>
        <p:txBody>
          <a:bodyPr/>
          <a:lstStyle/>
          <a:p>
            <a:pPr>
              <a:buFont typeface="+mj-lt"/>
              <a:buAutoNum type="arabicPeriod" startAt="7"/>
            </a:pPr>
            <a:r>
              <a:rPr lang="en-US" dirty="0"/>
              <a:t>Click Browse</a:t>
            </a:r>
          </a:p>
        </p:txBody>
      </p:sp>
      <p:pic>
        <p:nvPicPr>
          <p:cNvPr id="7" name="Picture 6" descr="Graphical user interface, text, application, email&#10;&#10;AI-generated content may be incorrect.">
            <a:extLst>
              <a:ext uri="{FF2B5EF4-FFF2-40B4-BE49-F238E27FC236}">
                <a16:creationId xmlns:a16="http://schemas.microsoft.com/office/drawing/2014/main" id="{A1848E65-AF47-A2E5-E128-CBDF2FF42D4F}"/>
              </a:ext>
            </a:extLst>
          </p:cNvPr>
          <p:cNvPicPr>
            <a:picLocks noChangeAspect="1"/>
          </p:cNvPicPr>
          <p:nvPr/>
        </p:nvPicPr>
        <p:blipFill>
          <a:blip r:embed="rId2"/>
          <a:stretch>
            <a:fillRect/>
          </a:stretch>
        </p:blipFill>
        <p:spPr>
          <a:xfrm>
            <a:off x="191770" y="1784080"/>
            <a:ext cx="7772400" cy="2151814"/>
          </a:xfrm>
          <a:prstGeom prst="rect">
            <a:avLst/>
          </a:prstGeom>
        </p:spPr>
      </p:pic>
      <p:sp>
        <p:nvSpPr>
          <p:cNvPr id="8" name="Oval 7">
            <a:extLst>
              <a:ext uri="{FF2B5EF4-FFF2-40B4-BE49-F238E27FC236}">
                <a16:creationId xmlns:a16="http://schemas.microsoft.com/office/drawing/2014/main" id="{1A4FB1BD-DC29-2D4B-179B-6C84486CD737}"/>
              </a:ext>
            </a:extLst>
          </p:cNvPr>
          <p:cNvSpPr/>
          <p:nvPr/>
        </p:nvSpPr>
        <p:spPr>
          <a:xfrm>
            <a:off x="6360151" y="2323522"/>
            <a:ext cx="1431485" cy="647545"/>
          </a:xfrm>
          <a:prstGeom prst="ellipse">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4630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3687-6F81-E399-6C5B-7D8710409697}"/>
              </a:ext>
            </a:extLst>
          </p:cNvPr>
          <p:cNvSpPr>
            <a:spLocks noGrp="1"/>
          </p:cNvSpPr>
          <p:nvPr>
            <p:ph type="title"/>
          </p:nvPr>
        </p:nvSpPr>
        <p:spPr/>
        <p:txBody>
          <a:bodyPr/>
          <a:lstStyle/>
          <a:p>
            <a:r>
              <a:rPr lang="en-US" dirty="0"/>
              <a:t>How to submit an application </a:t>
            </a:r>
          </a:p>
        </p:txBody>
      </p:sp>
      <p:sp>
        <p:nvSpPr>
          <p:cNvPr id="3" name="Text Placeholder 2">
            <a:extLst>
              <a:ext uri="{FF2B5EF4-FFF2-40B4-BE49-F238E27FC236}">
                <a16:creationId xmlns:a16="http://schemas.microsoft.com/office/drawing/2014/main" id="{46B0B834-0B26-E774-5ECA-3B0D76EBA5B9}"/>
              </a:ext>
            </a:extLst>
          </p:cNvPr>
          <p:cNvSpPr>
            <a:spLocks noGrp="1"/>
          </p:cNvSpPr>
          <p:nvPr>
            <p:ph type="body" idx="1"/>
          </p:nvPr>
        </p:nvSpPr>
        <p:spPr/>
        <p:txBody>
          <a:bodyPr/>
          <a:lstStyle/>
          <a:p>
            <a:pPr>
              <a:buFont typeface="+mj-lt"/>
              <a:buAutoNum type="arabicPeriod" startAt="8"/>
            </a:pPr>
            <a:r>
              <a:rPr lang="en-US" dirty="0"/>
              <a:t>Click Add</a:t>
            </a:r>
          </a:p>
        </p:txBody>
      </p:sp>
      <p:pic>
        <p:nvPicPr>
          <p:cNvPr id="4" name="Picture 3">
            <a:extLst>
              <a:ext uri="{FF2B5EF4-FFF2-40B4-BE49-F238E27FC236}">
                <a16:creationId xmlns:a16="http://schemas.microsoft.com/office/drawing/2014/main" id="{E454881C-C2F9-6511-814D-A114F7DC68D5}"/>
              </a:ext>
            </a:extLst>
          </p:cNvPr>
          <p:cNvPicPr>
            <a:picLocks noChangeAspect="1"/>
          </p:cNvPicPr>
          <p:nvPr/>
        </p:nvPicPr>
        <p:blipFill>
          <a:blip r:embed="rId2"/>
          <a:stretch>
            <a:fillRect/>
          </a:stretch>
        </p:blipFill>
        <p:spPr>
          <a:xfrm>
            <a:off x="198702" y="1927654"/>
            <a:ext cx="8521148" cy="128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al 6">
            <a:extLst>
              <a:ext uri="{FF2B5EF4-FFF2-40B4-BE49-F238E27FC236}">
                <a16:creationId xmlns:a16="http://schemas.microsoft.com/office/drawing/2014/main" id="{E7533643-9104-8B23-8676-58EBB7B84CD7}"/>
              </a:ext>
            </a:extLst>
          </p:cNvPr>
          <p:cNvSpPr/>
          <p:nvPr/>
        </p:nvSpPr>
        <p:spPr>
          <a:xfrm>
            <a:off x="7083846" y="2335405"/>
            <a:ext cx="1636004" cy="728473"/>
          </a:xfrm>
          <a:prstGeom prst="ellipse">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10DD818-1BB5-A976-1862-E2B56162903D}"/>
              </a:ext>
            </a:extLst>
          </p:cNvPr>
          <p:cNvSpPr/>
          <p:nvPr/>
        </p:nvSpPr>
        <p:spPr>
          <a:xfrm>
            <a:off x="1079653" y="2571750"/>
            <a:ext cx="3679634" cy="380770"/>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99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B1A16-7054-0320-5D07-CE2BB5C5F227}"/>
              </a:ext>
            </a:extLst>
          </p:cNvPr>
          <p:cNvSpPr>
            <a:spLocks noGrp="1"/>
          </p:cNvSpPr>
          <p:nvPr>
            <p:ph type="title"/>
          </p:nvPr>
        </p:nvSpPr>
        <p:spPr/>
        <p:txBody>
          <a:bodyPr/>
          <a:lstStyle/>
          <a:p>
            <a:r>
              <a:rPr lang="en-US" dirty="0"/>
              <a:t>Did I submit? </a:t>
            </a:r>
          </a:p>
        </p:txBody>
      </p:sp>
      <p:sp>
        <p:nvSpPr>
          <p:cNvPr id="3" name="Text Placeholder 2">
            <a:extLst>
              <a:ext uri="{FF2B5EF4-FFF2-40B4-BE49-F238E27FC236}">
                <a16:creationId xmlns:a16="http://schemas.microsoft.com/office/drawing/2014/main" id="{DF47E756-914C-0F68-160A-D31822E238F7}"/>
              </a:ext>
            </a:extLst>
          </p:cNvPr>
          <p:cNvSpPr>
            <a:spLocks noGrp="1"/>
          </p:cNvSpPr>
          <p:nvPr>
            <p:ph type="body" idx="1"/>
          </p:nvPr>
        </p:nvSpPr>
        <p:spPr>
          <a:xfrm>
            <a:off x="311700" y="1303262"/>
            <a:ext cx="8520600" cy="3099900"/>
          </a:xfrm>
        </p:spPr>
        <p:txBody>
          <a:bodyPr/>
          <a:lstStyle/>
          <a:p>
            <a:pPr>
              <a:buFont typeface="+mj-lt"/>
              <a:buAutoNum type="arabicPeriod"/>
            </a:pPr>
            <a:r>
              <a:rPr lang="en-US" dirty="0"/>
              <a:t>Click Submission Lists and Feedback </a:t>
            </a:r>
            <a:br>
              <a:rPr lang="en-US" dirty="0"/>
            </a:br>
            <a:br>
              <a:rPr lang="en-US" dirty="0"/>
            </a:br>
            <a:br>
              <a:rPr lang="en-US" dirty="0"/>
            </a:br>
            <a:endParaRPr lang="en-US" dirty="0"/>
          </a:p>
          <a:p>
            <a:pPr>
              <a:buFont typeface="+mj-lt"/>
              <a:buAutoNum type="arabicPeriod"/>
            </a:pPr>
            <a:r>
              <a:rPr lang="en-US" dirty="0"/>
              <a:t>Select the appropriate app and application  year and view Edit List</a:t>
            </a:r>
          </a:p>
        </p:txBody>
      </p:sp>
      <p:pic>
        <p:nvPicPr>
          <p:cNvPr id="6" name="Picture 5">
            <a:extLst>
              <a:ext uri="{FF2B5EF4-FFF2-40B4-BE49-F238E27FC236}">
                <a16:creationId xmlns:a16="http://schemas.microsoft.com/office/drawing/2014/main" id="{54184044-8BCD-F922-ACBC-E5C5D7475901}"/>
              </a:ext>
            </a:extLst>
          </p:cNvPr>
          <p:cNvPicPr>
            <a:picLocks noChangeAspect="1"/>
          </p:cNvPicPr>
          <p:nvPr/>
        </p:nvPicPr>
        <p:blipFill>
          <a:blip r:embed="rId3"/>
          <a:stretch>
            <a:fillRect/>
          </a:stretch>
        </p:blipFill>
        <p:spPr>
          <a:xfrm>
            <a:off x="210583" y="3037467"/>
            <a:ext cx="6641909" cy="1868547"/>
          </a:xfrm>
          <a:prstGeom prst="rect">
            <a:avLst/>
          </a:prstGeom>
        </p:spPr>
      </p:pic>
      <p:pic>
        <p:nvPicPr>
          <p:cNvPr id="9" name="Picture 8">
            <a:extLst>
              <a:ext uri="{FF2B5EF4-FFF2-40B4-BE49-F238E27FC236}">
                <a16:creationId xmlns:a16="http://schemas.microsoft.com/office/drawing/2014/main" id="{4F13EA21-BD33-A3FF-1D73-B3F8D3F8BF09}"/>
              </a:ext>
            </a:extLst>
          </p:cNvPr>
          <p:cNvPicPr>
            <a:picLocks noChangeAspect="1"/>
          </p:cNvPicPr>
          <p:nvPr/>
        </p:nvPicPr>
        <p:blipFill>
          <a:blip r:embed="rId4"/>
          <a:stretch>
            <a:fillRect/>
          </a:stretch>
        </p:blipFill>
        <p:spPr>
          <a:xfrm>
            <a:off x="1487278" y="1671150"/>
            <a:ext cx="3371162" cy="964044"/>
          </a:xfrm>
          <a:prstGeom prst="rect">
            <a:avLst/>
          </a:prstGeom>
        </p:spPr>
      </p:pic>
      <p:sp>
        <p:nvSpPr>
          <p:cNvPr id="10" name="Oval 9">
            <a:extLst>
              <a:ext uri="{FF2B5EF4-FFF2-40B4-BE49-F238E27FC236}">
                <a16:creationId xmlns:a16="http://schemas.microsoft.com/office/drawing/2014/main" id="{B16A969B-C777-BB4B-883B-990346B49E17}"/>
              </a:ext>
            </a:extLst>
          </p:cNvPr>
          <p:cNvSpPr/>
          <p:nvPr/>
        </p:nvSpPr>
        <p:spPr>
          <a:xfrm>
            <a:off x="3376357" y="2275020"/>
            <a:ext cx="1583200" cy="442544"/>
          </a:xfrm>
          <a:prstGeom prst="ellipse">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2D6FC78-35BA-23E0-F224-3C13D242E336}"/>
              </a:ext>
            </a:extLst>
          </p:cNvPr>
          <p:cNvSpPr/>
          <p:nvPr/>
        </p:nvSpPr>
        <p:spPr>
          <a:xfrm>
            <a:off x="5467596" y="4463470"/>
            <a:ext cx="1583200" cy="442544"/>
          </a:xfrm>
          <a:prstGeom prst="ellipse">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69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4"/>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2800"/>
              <a:buNone/>
            </a:pPr>
            <a:r>
              <a:rPr lang="en"/>
              <a:t>Agenda &amp; Topics</a:t>
            </a:r>
            <a:endParaRPr/>
          </a:p>
        </p:txBody>
      </p:sp>
      <p:sp>
        <p:nvSpPr>
          <p:cNvPr id="176" name="Google Shape;176;p34"/>
          <p:cNvSpPr txBox="1">
            <a:spLocks noGrp="1"/>
          </p:cNvSpPr>
          <p:nvPr>
            <p:ph type="body" idx="1"/>
          </p:nvPr>
        </p:nvSpPr>
        <p:spPr>
          <a:xfrm>
            <a:off x="311700" y="1468825"/>
            <a:ext cx="5486100" cy="30999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dirty="0"/>
              <a:t>Welcome and Overview </a:t>
            </a:r>
            <a:br>
              <a:rPr lang="en" dirty="0"/>
            </a:br>
            <a:endParaRPr dirty="0"/>
          </a:p>
          <a:p>
            <a:pPr marL="457200" lvl="0" indent="-342900" algn="l" rtl="0">
              <a:lnSpc>
                <a:spcPct val="115000"/>
              </a:lnSpc>
              <a:spcBef>
                <a:spcPts val="0"/>
              </a:spcBef>
              <a:spcAft>
                <a:spcPts val="0"/>
              </a:spcAft>
              <a:buSzPts val="1800"/>
              <a:buChar char="●"/>
            </a:pPr>
            <a:r>
              <a:rPr lang="en" dirty="0"/>
              <a:t>Pre-Evaluation</a:t>
            </a:r>
            <a:br>
              <a:rPr lang="en" dirty="0"/>
            </a:br>
            <a:endParaRPr dirty="0"/>
          </a:p>
          <a:p>
            <a:pPr marL="457200" lvl="0" indent="-342900" algn="l" rtl="0">
              <a:lnSpc>
                <a:spcPct val="115000"/>
              </a:lnSpc>
              <a:spcBef>
                <a:spcPts val="0"/>
              </a:spcBef>
              <a:spcAft>
                <a:spcPts val="0"/>
              </a:spcAft>
              <a:buSzPts val="1800"/>
              <a:buChar char="●"/>
            </a:pPr>
            <a:r>
              <a:rPr lang="en" dirty="0"/>
              <a:t>Officer Books</a:t>
            </a:r>
            <a:endParaRPr dirty="0"/>
          </a:p>
        </p:txBody>
      </p:sp>
      <p:pic>
        <p:nvPicPr>
          <p:cNvPr id="177" name="Google Shape;177;p34"/>
          <p:cNvPicPr preferRelativeResize="0"/>
          <p:nvPr/>
        </p:nvPicPr>
        <p:blipFill rotWithShape="1">
          <a:blip r:embed="rId3">
            <a:alphaModFix/>
          </a:blip>
          <a:srcRect/>
          <a:stretch/>
        </p:blipFill>
        <p:spPr>
          <a:xfrm>
            <a:off x="5950200" y="1258400"/>
            <a:ext cx="3041401" cy="30414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F8B07-DAE0-0C03-46E7-CCB6400EAC86}"/>
              </a:ext>
            </a:extLst>
          </p:cNvPr>
          <p:cNvSpPr>
            <a:spLocks noGrp="1"/>
          </p:cNvSpPr>
          <p:nvPr>
            <p:ph type="title"/>
          </p:nvPr>
        </p:nvSpPr>
        <p:spPr/>
        <p:txBody>
          <a:bodyPr/>
          <a:lstStyle/>
          <a:p>
            <a:r>
              <a:rPr lang="en-US" dirty="0"/>
              <a:t>How do I resubmit? </a:t>
            </a:r>
          </a:p>
        </p:txBody>
      </p:sp>
      <p:sp>
        <p:nvSpPr>
          <p:cNvPr id="3" name="Text Placeholder 2">
            <a:extLst>
              <a:ext uri="{FF2B5EF4-FFF2-40B4-BE49-F238E27FC236}">
                <a16:creationId xmlns:a16="http://schemas.microsoft.com/office/drawing/2014/main" id="{99FC53CC-6C97-FDD7-70F3-E167BF79EB5D}"/>
              </a:ext>
            </a:extLst>
          </p:cNvPr>
          <p:cNvSpPr>
            <a:spLocks noGrp="1"/>
          </p:cNvSpPr>
          <p:nvPr>
            <p:ph type="body" idx="1"/>
          </p:nvPr>
        </p:nvSpPr>
        <p:spPr>
          <a:xfrm>
            <a:off x="311700" y="1237470"/>
            <a:ext cx="8520600" cy="3099900"/>
          </a:xfrm>
        </p:spPr>
        <p:txBody>
          <a:bodyPr/>
          <a:lstStyle/>
          <a:p>
            <a:pPr>
              <a:buFont typeface="+mj-lt"/>
              <a:buAutoNum type="arabicPeriod"/>
            </a:pPr>
            <a:r>
              <a:rPr lang="en-US" dirty="0"/>
              <a:t>Read feedback on the sticky note and complete corrections in the records </a:t>
            </a:r>
            <a:endParaRPr lang="en-US" sz="1050" dirty="0"/>
          </a:p>
          <a:p>
            <a:pPr>
              <a:buFont typeface="+mj-lt"/>
              <a:buAutoNum type="arabicPeriod"/>
            </a:pPr>
            <a:endParaRPr lang="en-US" sz="300" dirty="0"/>
          </a:p>
          <a:p>
            <a:pPr>
              <a:buFont typeface="+mj-lt"/>
              <a:buAutoNum type="arabicPeriod"/>
            </a:pPr>
            <a:r>
              <a:rPr lang="en-US" dirty="0"/>
              <a:t>Record corrections will change both the application and interactive records when locked </a:t>
            </a:r>
          </a:p>
          <a:p>
            <a:pPr>
              <a:buFont typeface="+mj-lt"/>
              <a:buAutoNum type="arabicPeriod"/>
            </a:pPr>
            <a:endParaRPr lang="en-US" sz="200" dirty="0"/>
          </a:p>
          <a:p>
            <a:pPr>
              <a:buFont typeface="+mj-lt"/>
              <a:buAutoNum type="arabicPeriod"/>
            </a:pPr>
            <a:r>
              <a:rPr lang="en-US" dirty="0"/>
              <a:t>A new version must be created in the student app – Choose Save/Print app in the application </a:t>
            </a:r>
          </a:p>
        </p:txBody>
      </p:sp>
      <p:pic>
        <p:nvPicPr>
          <p:cNvPr id="4" name="Picture 3">
            <a:extLst>
              <a:ext uri="{FF2B5EF4-FFF2-40B4-BE49-F238E27FC236}">
                <a16:creationId xmlns:a16="http://schemas.microsoft.com/office/drawing/2014/main" id="{37CA0D3D-71AE-7CD4-DEEF-010AAA700CC1}"/>
              </a:ext>
            </a:extLst>
          </p:cNvPr>
          <p:cNvPicPr>
            <a:picLocks noChangeAspect="1"/>
          </p:cNvPicPr>
          <p:nvPr/>
        </p:nvPicPr>
        <p:blipFill>
          <a:blip r:embed="rId2"/>
          <a:stretch>
            <a:fillRect/>
          </a:stretch>
        </p:blipFill>
        <p:spPr>
          <a:xfrm>
            <a:off x="311699" y="3492348"/>
            <a:ext cx="2304701" cy="1520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6F96E652-E83C-0F7D-F5DE-3954FFBFC83C}"/>
              </a:ext>
            </a:extLst>
          </p:cNvPr>
          <p:cNvPicPr>
            <a:picLocks noChangeAspect="1"/>
          </p:cNvPicPr>
          <p:nvPr/>
        </p:nvPicPr>
        <p:blipFill rotWithShape="1">
          <a:blip r:embed="rId3"/>
          <a:srcRect t="11344" b="11180"/>
          <a:stretch/>
        </p:blipFill>
        <p:spPr>
          <a:xfrm>
            <a:off x="2428655" y="3381279"/>
            <a:ext cx="6591390" cy="17424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a:extLst>
              <a:ext uri="{FF2B5EF4-FFF2-40B4-BE49-F238E27FC236}">
                <a16:creationId xmlns:a16="http://schemas.microsoft.com/office/drawing/2014/main" id="{5F103E9E-8D65-E3D7-FB6D-E98FC4DA908F}"/>
              </a:ext>
            </a:extLst>
          </p:cNvPr>
          <p:cNvSpPr/>
          <p:nvPr/>
        </p:nvSpPr>
        <p:spPr>
          <a:xfrm>
            <a:off x="241601" y="4608903"/>
            <a:ext cx="1583200" cy="442544"/>
          </a:xfrm>
          <a:prstGeom prst="ellipse">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C390F3D-DE2C-782A-C38A-FDE32D84AD64}"/>
              </a:ext>
            </a:extLst>
          </p:cNvPr>
          <p:cNvSpPr/>
          <p:nvPr/>
        </p:nvSpPr>
        <p:spPr>
          <a:xfrm>
            <a:off x="5026621" y="4538159"/>
            <a:ext cx="2101291" cy="513288"/>
          </a:xfrm>
          <a:prstGeom prst="ellipse">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012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F8B07-DAE0-0C03-46E7-CCB6400EAC86}"/>
              </a:ext>
            </a:extLst>
          </p:cNvPr>
          <p:cNvSpPr>
            <a:spLocks noGrp="1"/>
          </p:cNvSpPr>
          <p:nvPr>
            <p:ph type="title"/>
          </p:nvPr>
        </p:nvSpPr>
        <p:spPr/>
        <p:txBody>
          <a:bodyPr/>
          <a:lstStyle/>
          <a:p>
            <a:r>
              <a:rPr lang="en-US" dirty="0"/>
              <a:t>How do I resubmit? </a:t>
            </a:r>
          </a:p>
        </p:txBody>
      </p:sp>
      <p:sp>
        <p:nvSpPr>
          <p:cNvPr id="3" name="Text Placeholder 2">
            <a:extLst>
              <a:ext uri="{FF2B5EF4-FFF2-40B4-BE49-F238E27FC236}">
                <a16:creationId xmlns:a16="http://schemas.microsoft.com/office/drawing/2014/main" id="{99FC53CC-6C97-FDD7-70F3-E167BF79EB5D}"/>
              </a:ext>
            </a:extLst>
          </p:cNvPr>
          <p:cNvSpPr>
            <a:spLocks noGrp="1"/>
          </p:cNvSpPr>
          <p:nvPr>
            <p:ph type="body" idx="1"/>
          </p:nvPr>
        </p:nvSpPr>
        <p:spPr>
          <a:xfrm>
            <a:off x="311700" y="1237470"/>
            <a:ext cx="8520600" cy="3099900"/>
          </a:xfrm>
        </p:spPr>
        <p:txBody>
          <a:bodyPr>
            <a:normAutofit/>
          </a:bodyPr>
          <a:lstStyle/>
          <a:p>
            <a:pPr>
              <a:buFont typeface="+mj-lt"/>
              <a:buAutoNum type="arabicPeriod" startAt="4"/>
            </a:pPr>
            <a:r>
              <a:rPr lang="en-US" dirty="0"/>
              <a:t>Return to Awards and Application Manager</a:t>
            </a:r>
            <a:br>
              <a:rPr lang="en-US" dirty="0"/>
            </a:br>
            <a:br>
              <a:rPr lang="en-US" dirty="0"/>
            </a:br>
            <a:br>
              <a:rPr lang="en-US" dirty="0"/>
            </a:br>
            <a:br>
              <a:rPr lang="en-US" dirty="0"/>
            </a:br>
            <a:br>
              <a:rPr lang="en-US" dirty="0"/>
            </a:br>
            <a:endParaRPr lang="en-US" dirty="0"/>
          </a:p>
          <a:p>
            <a:pPr>
              <a:buFont typeface="+mj-lt"/>
              <a:buAutoNum type="arabicPeriod" startAt="4"/>
            </a:pPr>
            <a:r>
              <a:rPr lang="en-US" dirty="0"/>
              <a:t>Repeat the submission steps mentioned previously</a:t>
            </a:r>
          </a:p>
          <a:p>
            <a:pPr lvl="1">
              <a:buFont typeface="+mj-lt"/>
              <a:buAutoNum type="arabicPeriod" startAt="4"/>
            </a:pPr>
            <a:endParaRPr lang="en-US" dirty="0"/>
          </a:p>
        </p:txBody>
      </p:sp>
      <p:pic>
        <p:nvPicPr>
          <p:cNvPr id="8" name="Picture 7">
            <a:extLst>
              <a:ext uri="{FF2B5EF4-FFF2-40B4-BE49-F238E27FC236}">
                <a16:creationId xmlns:a16="http://schemas.microsoft.com/office/drawing/2014/main" id="{CA3EA437-0258-B05A-03EF-B32241DF3383}"/>
              </a:ext>
            </a:extLst>
          </p:cNvPr>
          <p:cNvPicPr>
            <a:picLocks noChangeAspect="1"/>
          </p:cNvPicPr>
          <p:nvPr/>
        </p:nvPicPr>
        <p:blipFill>
          <a:blip r:embed="rId3"/>
          <a:stretch>
            <a:fillRect/>
          </a:stretch>
        </p:blipFill>
        <p:spPr>
          <a:xfrm>
            <a:off x="872610" y="1816980"/>
            <a:ext cx="2586687" cy="12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3073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1266-1538-41CC-F70E-E9843880C1FA}"/>
              </a:ext>
            </a:extLst>
          </p:cNvPr>
          <p:cNvSpPr>
            <a:spLocks noGrp="1"/>
          </p:cNvSpPr>
          <p:nvPr>
            <p:ph type="title"/>
          </p:nvPr>
        </p:nvSpPr>
        <p:spPr/>
        <p:txBody>
          <a:bodyPr/>
          <a:lstStyle/>
          <a:p>
            <a:r>
              <a:rPr lang="en-US" dirty="0"/>
              <a:t>Tips</a:t>
            </a:r>
          </a:p>
        </p:txBody>
      </p:sp>
      <p:sp>
        <p:nvSpPr>
          <p:cNvPr id="3" name="Text Placeholder 2">
            <a:extLst>
              <a:ext uri="{FF2B5EF4-FFF2-40B4-BE49-F238E27FC236}">
                <a16:creationId xmlns:a16="http://schemas.microsoft.com/office/drawing/2014/main" id="{87AA8B49-995D-E07A-98F7-FD9114666BA5}"/>
              </a:ext>
            </a:extLst>
          </p:cNvPr>
          <p:cNvSpPr>
            <a:spLocks noGrp="1"/>
          </p:cNvSpPr>
          <p:nvPr>
            <p:ph type="body" idx="1"/>
          </p:nvPr>
        </p:nvSpPr>
        <p:spPr/>
        <p:txBody>
          <a:bodyPr/>
          <a:lstStyle/>
          <a:p>
            <a:r>
              <a:rPr lang="en-US" dirty="0"/>
              <a:t>Review: </a:t>
            </a:r>
          </a:p>
          <a:p>
            <a:pPr lvl="1"/>
            <a:r>
              <a:rPr lang="en-US" dirty="0">
                <a:hlinkClick r:id="rId3"/>
              </a:rPr>
              <a:t>2026 Evaluation Letter</a:t>
            </a:r>
            <a:endParaRPr lang="en-US" dirty="0"/>
          </a:p>
          <a:p>
            <a:pPr lvl="1"/>
            <a:r>
              <a:rPr lang="en-US" dirty="0">
                <a:hlinkClick r:id="rId4"/>
              </a:rPr>
              <a:t>The Agriculture Education (FFA) – 4-H Memorandum of Understanding </a:t>
            </a:r>
            <a:br>
              <a:rPr lang="en-US" dirty="0"/>
            </a:br>
            <a:endParaRPr lang="en-US" dirty="0"/>
          </a:p>
          <a:p>
            <a:r>
              <a:rPr lang="en-US" dirty="0"/>
              <a:t>Activity Cut-Off – December 31, 2025</a:t>
            </a:r>
            <a:br>
              <a:rPr lang="en-US" dirty="0"/>
            </a:br>
            <a:endParaRPr lang="en-US" dirty="0"/>
          </a:p>
          <a:p>
            <a:r>
              <a:rPr lang="en-US" dirty="0"/>
              <a:t>All events should have journal reflections </a:t>
            </a:r>
          </a:p>
        </p:txBody>
      </p:sp>
    </p:spTree>
    <p:extLst>
      <p:ext uri="{BB962C8B-B14F-4D97-AF65-F5344CB8AC3E}">
        <p14:creationId xmlns:p14="http://schemas.microsoft.com/office/powerpoint/2010/main" val="1907755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72EDD-AD79-BD7B-FAB8-B6E1F98F0E80}"/>
              </a:ext>
            </a:extLst>
          </p:cNvPr>
          <p:cNvSpPr>
            <a:spLocks noGrp="1"/>
          </p:cNvSpPr>
          <p:nvPr>
            <p:ph type="title"/>
          </p:nvPr>
        </p:nvSpPr>
        <p:spPr/>
        <p:txBody>
          <a:bodyPr/>
          <a:lstStyle/>
          <a:p>
            <a:r>
              <a:rPr lang="en-US" dirty="0"/>
              <a:t>Non AET Records	</a:t>
            </a:r>
          </a:p>
        </p:txBody>
      </p:sp>
      <p:sp>
        <p:nvSpPr>
          <p:cNvPr id="3" name="Text Placeholder 2">
            <a:extLst>
              <a:ext uri="{FF2B5EF4-FFF2-40B4-BE49-F238E27FC236}">
                <a16:creationId xmlns:a16="http://schemas.microsoft.com/office/drawing/2014/main" id="{8EDED6AA-F409-5A04-E7D0-3B25E2CF827F}"/>
              </a:ext>
            </a:extLst>
          </p:cNvPr>
          <p:cNvSpPr>
            <a:spLocks noGrp="1"/>
          </p:cNvSpPr>
          <p:nvPr>
            <p:ph type="body" idx="1"/>
          </p:nvPr>
        </p:nvSpPr>
        <p:spPr/>
        <p:txBody>
          <a:bodyPr/>
          <a:lstStyle/>
          <a:p>
            <a:r>
              <a:rPr lang="en-US" dirty="0"/>
              <a:t> Non-AET Records need to be uploaded using this link: </a:t>
            </a:r>
          </a:p>
          <a:p>
            <a:endParaRPr lang="en-US" dirty="0"/>
          </a:p>
          <a:p>
            <a:pPr marL="114300" indent="0">
              <a:buNone/>
            </a:pPr>
            <a:r>
              <a:rPr lang="en-US" sz="1800" b="1"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https://forms.gle/D85qUFZWvNM7HnVB6</a:t>
            </a:r>
            <a:r>
              <a:rPr lang="en-US" dirty="0">
                <a:effectLst/>
              </a:rPr>
              <a:t> </a:t>
            </a:r>
            <a:endParaRPr lang="en-US" dirty="0"/>
          </a:p>
          <a:p>
            <a:pPr marL="114300" indent="0">
              <a:buNone/>
            </a:pPr>
            <a:endParaRPr lang="en-US" dirty="0"/>
          </a:p>
        </p:txBody>
      </p:sp>
    </p:spTree>
    <p:extLst>
      <p:ext uri="{BB962C8B-B14F-4D97-AF65-F5344CB8AC3E}">
        <p14:creationId xmlns:p14="http://schemas.microsoft.com/office/powerpoint/2010/main" val="2264219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C885-E690-7C1E-6B46-E329CE16FE52}"/>
              </a:ext>
            </a:extLst>
          </p:cNvPr>
          <p:cNvSpPr>
            <a:spLocks noGrp="1"/>
          </p:cNvSpPr>
          <p:nvPr>
            <p:ph type="title"/>
          </p:nvPr>
        </p:nvSpPr>
        <p:spPr/>
        <p:txBody>
          <a:bodyPr/>
          <a:lstStyle/>
          <a:p>
            <a:r>
              <a:rPr lang="en-US" dirty="0"/>
              <a:t>Officer Books</a:t>
            </a:r>
          </a:p>
        </p:txBody>
      </p:sp>
      <p:sp>
        <p:nvSpPr>
          <p:cNvPr id="3" name="Text Placeholder 2">
            <a:extLst>
              <a:ext uri="{FF2B5EF4-FFF2-40B4-BE49-F238E27FC236}">
                <a16:creationId xmlns:a16="http://schemas.microsoft.com/office/drawing/2014/main" id="{308C61A6-839A-7800-B6CF-1F725F2AA520}"/>
              </a:ext>
            </a:extLst>
          </p:cNvPr>
          <p:cNvSpPr>
            <a:spLocks noGrp="1"/>
          </p:cNvSpPr>
          <p:nvPr>
            <p:ph type="body" idx="1"/>
          </p:nvPr>
        </p:nvSpPr>
        <p:spPr/>
        <p:txBody>
          <a:bodyPr/>
          <a:lstStyle/>
          <a:p>
            <a:pPr marL="385763" indent="-385763">
              <a:buAutoNum type="arabicPeriod"/>
            </a:pPr>
            <a:r>
              <a:rPr lang="en-US" dirty="0"/>
              <a:t>Each District will be responsible for conducting officer book evaluations during their pre-evaluations and must use the scoring rubrics found on the </a:t>
            </a:r>
            <a:r>
              <a:rPr lang="en-US" dirty="0">
                <a:hlinkClick r:id="rId2"/>
              </a:rPr>
              <a:t>Ohio FFA website</a:t>
            </a:r>
            <a:r>
              <a:rPr lang="en-US" dirty="0"/>
              <a:t>. </a:t>
            </a:r>
            <a:br>
              <a:rPr lang="en-US" dirty="0"/>
            </a:br>
            <a:endParaRPr lang="en-US" dirty="0"/>
          </a:p>
          <a:p>
            <a:pPr marL="385763" indent="-385763">
              <a:buAutoNum type="arabicPeriod"/>
            </a:pPr>
            <a:r>
              <a:rPr lang="en-US" dirty="0"/>
              <a:t>ALL District Officer Book results (officer book, student name, student ID#, school name, score and rating) must be submitted from the district chair to </a:t>
            </a:r>
            <a:r>
              <a:rPr lang="en-US" b="1" u="sng" dirty="0"/>
              <a:t>Brenda Correll </a:t>
            </a:r>
            <a:r>
              <a:rPr lang="en-US" dirty="0"/>
              <a:t>by </a:t>
            </a:r>
            <a:r>
              <a:rPr lang="en-US" dirty="0">
                <a:solidFill>
                  <a:srgbClr val="FF0000"/>
                </a:solidFill>
              </a:rPr>
              <a:t>February 20</a:t>
            </a:r>
            <a:r>
              <a:rPr lang="en-US" baseline="30000" dirty="0">
                <a:solidFill>
                  <a:srgbClr val="FF0000"/>
                </a:solidFill>
              </a:rPr>
              <a:t>th</a:t>
            </a:r>
            <a:r>
              <a:rPr lang="en-US" dirty="0">
                <a:solidFill>
                  <a:srgbClr val="FF0000"/>
                </a:solidFill>
              </a:rPr>
              <a:t> </a:t>
            </a:r>
            <a:endParaRPr lang="en-US" dirty="0"/>
          </a:p>
        </p:txBody>
      </p:sp>
    </p:spTree>
    <p:extLst>
      <p:ext uri="{BB962C8B-B14F-4D97-AF65-F5344CB8AC3E}">
        <p14:creationId xmlns:p14="http://schemas.microsoft.com/office/powerpoint/2010/main" val="3841760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37169-D18D-5C03-B942-BC3419F10339}"/>
              </a:ext>
            </a:extLst>
          </p:cNvPr>
          <p:cNvSpPr>
            <a:spLocks noGrp="1"/>
          </p:cNvSpPr>
          <p:nvPr>
            <p:ph type="title"/>
          </p:nvPr>
        </p:nvSpPr>
        <p:spPr/>
        <p:txBody>
          <a:bodyPr/>
          <a:lstStyle/>
          <a:p>
            <a:r>
              <a:rPr lang="en-US" dirty="0"/>
              <a:t>2026 Evaluation Year Changes for Agriscience Fair</a:t>
            </a:r>
          </a:p>
        </p:txBody>
      </p:sp>
      <p:sp>
        <p:nvSpPr>
          <p:cNvPr id="3" name="Text Placeholder 2">
            <a:extLst>
              <a:ext uri="{FF2B5EF4-FFF2-40B4-BE49-F238E27FC236}">
                <a16:creationId xmlns:a16="http://schemas.microsoft.com/office/drawing/2014/main" id="{655F6B0B-CDBF-BEBF-ECE5-6F4A13CBE9D3}"/>
              </a:ext>
            </a:extLst>
          </p:cNvPr>
          <p:cNvSpPr>
            <a:spLocks noGrp="1"/>
          </p:cNvSpPr>
          <p:nvPr>
            <p:ph type="body" idx="1"/>
          </p:nvPr>
        </p:nvSpPr>
        <p:spPr/>
        <p:txBody>
          <a:bodyPr/>
          <a:lstStyle/>
          <a:p>
            <a:r>
              <a:rPr lang="en-US" dirty="0"/>
              <a:t>For the 2026 evaluation year, (2025-2026 school year), FFA Chapters may only submit two Agriscience Award applications per division/category. 		</a:t>
            </a:r>
          </a:p>
        </p:txBody>
      </p:sp>
    </p:spTree>
    <p:extLst>
      <p:ext uri="{BB962C8B-B14F-4D97-AF65-F5344CB8AC3E}">
        <p14:creationId xmlns:p14="http://schemas.microsoft.com/office/powerpoint/2010/main" val="2132400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990E0-C78F-BF1E-12C3-BF10A2C2F8C8}"/>
              </a:ext>
            </a:extLst>
          </p:cNvPr>
          <p:cNvSpPr>
            <a:spLocks noGrp="1"/>
          </p:cNvSpPr>
          <p:nvPr>
            <p:ph type="title"/>
          </p:nvPr>
        </p:nvSpPr>
        <p:spPr/>
        <p:txBody>
          <a:bodyPr/>
          <a:lstStyle/>
          <a:p>
            <a:r>
              <a:rPr lang="en-US" dirty="0"/>
              <a:t>Honorary State/American Degree</a:t>
            </a:r>
          </a:p>
        </p:txBody>
      </p:sp>
      <p:sp>
        <p:nvSpPr>
          <p:cNvPr id="3" name="Text Placeholder 2">
            <a:extLst>
              <a:ext uri="{FF2B5EF4-FFF2-40B4-BE49-F238E27FC236}">
                <a16:creationId xmlns:a16="http://schemas.microsoft.com/office/drawing/2014/main" id="{5A714484-E3B4-7721-39F1-9DBE921841A7}"/>
              </a:ext>
            </a:extLst>
          </p:cNvPr>
          <p:cNvSpPr>
            <a:spLocks noGrp="1"/>
          </p:cNvSpPr>
          <p:nvPr>
            <p:ph type="body" idx="1"/>
          </p:nvPr>
        </p:nvSpPr>
        <p:spPr/>
        <p:txBody>
          <a:bodyPr/>
          <a:lstStyle/>
          <a:p>
            <a:r>
              <a:rPr lang="en-US" dirty="0"/>
              <a:t>Applications can be found on the Ohio FFA website. </a:t>
            </a:r>
          </a:p>
          <a:p>
            <a:pPr lvl="1"/>
            <a:r>
              <a:rPr lang="en-US" dirty="0">
                <a:hlinkClick r:id="rId2"/>
              </a:rPr>
              <a:t>Teachers of Agriculture </a:t>
            </a:r>
            <a:endParaRPr lang="en-US" dirty="0"/>
          </a:p>
          <a:p>
            <a:pPr lvl="1"/>
            <a:r>
              <a:rPr lang="en-US" dirty="0">
                <a:hlinkClick r:id="rId3"/>
              </a:rPr>
              <a:t>Anyone else other than a teacher</a:t>
            </a:r>
            <a:endParaRPr lang="en-US" dirty="0"/>
          </a:p>
          <a:p>
            <a:pPr lvl="1"/>
            <a:r>
              <a:rPr lang="en-US" dirty="0"/>
              <a:t>DUE February 22</a:t>
            </a:r>
            <a:br>
              <a:rPr lang="en-US" dirty="0"/>
            </a:br>
            <a:endParaRPr lang="en-US" dirty="0"/>
          </a:p>
          <a:p>
            <a:pPr lvl="1"/>
            <a:endParaRPr lang="en-US" dirty="0"/>
          </a:p>
          <a:p>
            <a:r>
              <a:rPr lang="en-US" dirty="0"/>
              <a:t>Applications for an Honorary American FFA Degree can be submitted through the </a:t>
            </a:r>
            <a:r>
              <a:rPr lang="en-US" dirty="0">
                <a:hlinkClick r:id="rId4"/>
              </a:rPr>
              <a:t>National FFA Website</a:t>
            </a:r>
            <a:r>
              <a:rPr lang="en-US" dirty="0"/>
              <a:t>. </a:t>
            </a:r>
          </a:p>
          <a:p>
            <a:pPr lvl="1"/>
            <a:r>
              <a:rPr lang="en-US" dirty="0"/>
              <a:t>DUE June 1</a:t>
            </a:r>
          </a:p>
        </p:txBody>
      </p:sp>
    </p:spTree>
    <p:extLst>
      <p:ext uri="{BB962C8B-B14F-4D97-AF65-F5344CB8AC3E}">
        <p14:creationId xmlns:p14="http://schemas.microsoft.com/office/powerpoint/2010/main" val="2692735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DD75-5F39-0690-C2AD-7F73E5283F39}"/>
              </a:ext>
            </a:extLst>
          </p:cNvPr>
          <p:cNvSpPr>
            <a:spLocks noGrp="1"/>
          </p:cNvSpPr>
          <p:nvPr>
            <p:ph type="title"/>
          </p:nvPr>
        </p:nvSpPr>
        <p:spPr/>
        <p:txBody>
          <a:bodyPr/>
          <a:lstStyle/>
          <a:p>
            <a:r>
              <a:rPr lang="en-US" dirty="0"/>
              <a:t>Who to Contact </a:t>
            </a:r>
          </a:p>
        </p:txBody>
      </p:sp>
      <p:sp>
        <p:nvSpPr>
          <p:cNvPr id="3" name="Text Placeholder 2">
            <a:extLst>
              <a:ext uri="{FF2B5EF4-FFF2-40B4-BE49-F238E27FC236}">
                <a16:creationId xmlns:a16="http://schemas.microsoft.com/office/drawing/2014/main" id="{D1327EB1-E09A-4085-C087-A6D5FCF2FD9D}"/>
              </a:ext>
            </a:extLst>
          </p:cNvPr>
          <p:cNvSpPr>
            <a:spLocks noGrp="1"/>
          </p:cNvSpPr>
          <p:nvPr>
            <p:ph type="body" idx="1"/>
          </p:nvPr>
        </p:nvSpPr>
        <p:spPr>
          <a:xfrm>
            <a:off x="234872" y="1502692"/>
            <a:ext cx="8674256" cy="3099900"/>
          </a:xfrm>
        </p:spPr>
        <p:txBody>
          <a:bodyPr>
            <a:normAutofit fontScale="85000" lnSpcReduction="10000"/>
          </a:bodyPr>
          <a:lstStyle/>
          <a:p>
            <a:r>
              <a:rPr lang="en-US" dirty="0"/>
              <a:t>SAE, Community Service, Degree, Proficiency, and other related  Questions – Alyssa Bregel or Matt Winkle</a:t>
            </a:r>
            <a:br>
              <a:rPr lang="en-US" dirty="0"/>
            </a:br>
            <a:endParaRPr lang="en-US" dirty="0"/>
          </a:p>
          <a:p>
            <a:r>
              <a:rPr lang="en-US" dirty="0"/>
              <a:t>AET and General Record Keeping – Alyssa Bregel, Brenda Correll, and Travis Snyder</a:t>
            </a:r>
          </a:p>
          <a:p>
            <a:endParaRPr lang="en-US" dirty="0"/>
          </a:p>
          <a:p>
            <a:r>
              <a:rPr lang="en-US" dirty="0"/>
              <a:t>General Evaluation Questions, Membership and AET Transfers – Brenda Correll</a:t>
            </a:r>
          </a:p>
          <a:p>
            <a:endParaRPr lang="en-US" dirty="0"/>
          </a:p>
          <a:p>
            <a:r>
              <a:rPr lang="en-US" dirty="0"/>
              <a:t>Agriscience Fair – Alyssa Bregel</a:t>
            </a:r>
          </a:p>
          <a:p>
            <a:endParaRPr lang="en-US" dirty="0"/>
          </a:p>
          <a:p>
            <a:r>
              <a:rPr lang="en-US" dirty="0"/>
              <a:t>National Chapter – Alyssa Bregel</a:t>
            </a:r>
          </a:p>
          <a:p>
            <a:endParaRPr lang="en-US" dirty="0"/>
          </a:p>
          <a:p>
            <a:r>
              <a:rPr lang="en-US" dirty="0"/>
              <a:t>Officer Books – District Chair </a:t>
            </a:r>
          </a:p>
          <a:p>
            <a:endParaRPr lang="en-US" dirty="0"/>
          </a:p>
          <a:p>
            <a:endParaRPr lang="en-US" dirty="0"/>
          </a:p>
        </p:txBody>
      </p:sp>
    </p:spTree>
    <p:extLst>
      <p:ext uri="{BB962C8B-B14F-4D97-AF65-F5344CB8AC3E}">
        <p14:creationId xmlns:p14="http://schemas.microsoft.com/office/powerpoint/2010/main" val="228494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B47AB-BD17-2A02-8C34-1CEB370686CA}"/>
              </a:ext>
            </a:extLst>
          </p:cNvPr>
          <p:cNvSpPr>
            <a:spLocks noGrp="1"/>
          </p:cNvSpPr>
          <p:nvPr>
            <p:ph type="ctrTitle"/>
          </p:nvPr>
        </p:nvSpPr>
        <p:spPr>
          <a:xfrm>
            <a:off x="411175" y="1997700"/>
            <a:ext cx="8282400" cy="1148100"/>
          </a:xfrm>
        </p:spPr>
        <p:txBody>
          <a:bodyPr wrap="square" anchor="b">
            <a:normAutofit/>
          </a:bodyPr>
          <a:lstStyle/>
          <a:p>
            <a:r>
              <a:rPr lang="en-US" dirty="0"/>
              <a:t>Questions</a:t>
            </a:r>
          </a:p>
        </p:txBody>
      </p:sp>
      <p:sp>
        <p:nvSpPr>
          <p:cNvPr id="7" name="Subtitle 2">
            <a:extLst>
              <a:ext uri="{FF2B5EF4-FFF2-40B4-BE49-F238E27FC236}">
                <a16:creationId xmlns:a16="http://schemas.microsoft.com/office/drawing/2014/main" id="{C81BA02A-2F4B-A5FA-D122-F238F8BB75C7}"/>
              </a:ext>
            </a:extLst>
          </p:cNvPr>
          <p:cNvSpPr>
            <a:spLocks noGrp="1"/>
          </p:cNvSpPr>
          <p:nvPr>
            <p:ph type="subTitle" idx="1"/>
          </p:nvPr>
        </p:nvSpPr>
        <p:spPr>
          <a:xfrm>
            <a:off x="411175" y="3329850"/>
            <a:ext cx="8282400" cy="1260600"/>
          </a:xfrm>
        </p:spPr>
        <p:txBody>
          <a:bodyPr/>
          <a:lstStyle/>
          <a:p>
            <a:endParaRPr lang="en-US"/>
          </a:p>
        </p:txBody>
      </p:sp>
    </p:spTree>
    <p:extLst>
      <p:ext uri="{BB962C8B-B14F-4D97-AF65-F5344CB8AC3E}">
        <p14:creationId xmlns:p14="http://schemas.microsoft.com/office/powerpoint/2010/main" val="364983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AC90-698B-FA5A-8454-6A29CAD89A17}"/>
              </a:ext>
            </a:extLst>
          </p:cNvPr>
          <p:cNvSpPr>
            <a:spLocks noGrp="1"/>
          </p:cNvSpPr>
          <p:nvPr>
            <p:ph type="title"/>
          </p:nvPr>
        </p:nvSpPr>
        <p:spPr/>
        <p:txBody>
          <a:bodyPr/>
          <a:lstStyle/>
          <a:p>
            <a:r>
              <a:rPr lang="en-US" dirty="0"/>
              <a:t>State Evaluation Timeline </a:t>
            </a:r>
          </a:p>
        </p:txBody>
      </p:sp>
      <p:sp>
        <p:nvSpPr>
          <p:cNvPr id="3" name="Text Placeholder 2">
            <a:extLst>
              <a:ext uri="{FF2B5EF4-FFF2-40B4-BE49-F238E27FC236}">
                <a16:creationId xmlns:a16="http://schemas.microsoft.com/office/drawing/2014/main" id="{B90F8106-9FC0-C2B2-34C4-7DD5FDA7CA96}"/>
              </a:ext>
            </a:extLst>
          </p:cNvPr>
          <p:cNvSpPr>
            <a:spLocks noGrp="1"/>
          </p:cNvSpPr>
          <p:nvPr>
            <p:ph type="body" idx="1"/>
          </p:nvPr>
        </p:nvSpPr>
        <p:spPr>
          <a:xfrm>
            <a:off x="214489" y="1468825"/>
            <a:ext cx="8617811" cy="3475708"/>
          </a:xfrm>
        </p:spPr>
        <p:txBody>
          <a:bodyPr>
            <a:normAutofit fontScale="85000" lnSpcReduction="20000"/>
          </a:bodyPr>
          <a:lstStyle/>
          <a:p>
            <a:r>
              <a:rPr lang="en-US" b="1" dirty="0"/>
              <a:t>February 2nd 6:00 pm </a:t>
            </a:r>
            <a:r>
              <a:rPr lang="en-US" dirty="0"/>
              <a:t>– ALL Applications DUE</a:t>
            </a:r>
          </a:p>
          <a:p>
            <a:pPr lvl="1"/>
            <a:r>
              <a:rPr lang="en-US" sz="1600" dirty="0"/>
              <a:t>ALL State Degrees, Star State Degrees, American Degrees, Star American Degrees, and Proficiency Awards must be submitted in the State Application Manager from ALL districts for State Evaluation.</a:t>
            </a:r>
          </a:p>
          <a:p>
            <a:endParaRPr lang="en-US" dirty="0"/>
          </a:p>
          <a:p>
            <a:r>
              <a:rPr lang="en-US" b="1" dirty="0"/>
              <a:t>February 10</a:t>
            </a:r>
            <a:r>
              <a:rPr lang="en-US" b="1" baseline="30000" dirty="0"/>
              <a:t>th</a:t>
            </a:r>
            <a:r>
              <a:rPr lang="en-US" b="1" dirty="0"/>
              <a:t> and 11</a:t>
            </a:r>
            <a:r>
              <a:rPr lang="en-US" b="1" baseline="30000" dirty="0"/>
              <a:t>th</a:t>
            </a:r>
            <a:r>
              <a:rPr lang="en-US" b="1" dirty="0"/>
              <a:t> </a:t>
            </a:r>
            <a:r>
              <a:rPr lang="en-US" dirty="0"/>
              <a:t>– In-person State Evaluation at the FFA Center</a:t>
            </a:r>
          </a:p>
          <a:p>
            <a:pPr lvl="1"/>
            <a:r>
              <a:rPr lang="en-US" dirty="0"/>
              <a:t>Feb 10 – even district teachers</a:t>
            </a:r>
          </a:p>
          <a:p>
            <a:pPr lvl="1"/>
            <a:r>
              <a:rPr lang="en-US" dirty="0"/>
              <a:t>Feb 11 – odd districts teachers</a:t>
            </a:r>
          </a:p>
          <a:p>
            <a:pPr lvl="2"/>
            <a:r>
              <a:rPr lang="en-US" dirty="0"/>
              <a:t>ALL State and American Degrees</a:t>
            </a:r>
          </a:p>
          <a:p>
            <a:pPr lvl="2"/>
            <a:r>
              <a:rPr lang="en-US" b="1" dirty="0"/>
              <a:t>Need teachers to volunteer</a:t>
            </a:r>
          </a:p>
          <a:p>
            <a:pPr lvl="2"/>
            <a:r>
              <a:rPr lang="en-US" dirty="0"/>
              <a:t>Will use AET platform for evaluation </a:t>
            </a:r>
          </a:p>
          <a:p>
            <a:pPr lvl="1"/>
            <a:endParaRPr lang="en-US" dirty="0"/>
          </a:p>
          <a:p>
            <a:r>
              <a:rPr lang="en-US" b="1" dirty="0"/>
              <a:t>February 12</a:t>
            </a:r>
            <a:r>
              <a:rPr lang="en-US" b="1" baseline="30000" dirty="0"/>
              <a:t>th</a:t>
            </a:r>
            <a:r>
              <a:rPr lang="en-US" b="1" dirty="0"/>
              <a:t> and February 13</a:t>
            </a:r>
            <a:r>
              <a:rPr lang="en-US" b="1" baseline="30000" dirty="0"/>
              <a:t>th</a:t>
            </a:r>
            <a:r>
              <a:rPr lang="en-US" b="1" dirty="0"/>
              <a:t> – </a:t>
            </a:r>
            <a:r>
              <a:rPr lang="en-US" dirty="0"/>
              <a:t>In-Person</a:t>
            </a:r>
            <a:r>
              <a:rPr lang="en-US" b="1" dirty="0"/>
              <a:t> </a:t>
            </a:r>
            <a:r>
              <a:rPr lang="en-US" dirty="0"/>
              <a:t>Proficiency and Star Degree Evaluation at the FFA Center</a:t>
            </a:r>
          </a:p>
          <a:p>
            <a:pPr lvl="1"/>
            <a:r>
              <a:rPr lang="en-US" b="1" dirty="0"/>
              <a:t>Need teachers to volunteer</a:t>
            </a:r>
          </a:p>
          <a:p>
            <a:pPr lvl="1"/>
            <a:r>
              <a:rPr lang="en-US" dirty="0"/>
              <a:t>Will use AET Platform for evaluation</a:t>
            </a:r>
          </a:p>
          <a:p>
            <a:endParaRPr lang="en-US" dirty="0"/>
          </a:p>
        </p:txBody>
      </p:sp>
    </p:spTree>
    <p:extLst>
      <p:ext uri="{BB962C8B-B14F-4D97-AF65-F5344CB8AC3E}">
        <p14:creationId xmlns:p14="http://schemas.microsoft.com/office/powerpoint/2010/main" val="360412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AC90-698B-FA5A-8454-6A29CAD89A17}"/>
              </a:ext>
            </a:extLst>
          </p:cNvPr>
          <p:cNvSpPr>
            <a:spLocks noGrp="1"/>
          </p:cNvSpPr>
          <p:nvPr>
            <p:ph type="title"/>
          </p:nvPr>
        </p:nvSpPr>
        <p:spPr/>
        <p:txBody>
          <a:bodyPr/>
          <a:lstStyle/>
          <a:p>
            <a:r>
              <a:rPr lang="en-US" dirty="0"/>
              <a:t>State Evaluation Timeline </a:t>
            </a:r>
          </a:p>
        </p:txBody>
      </p:sp>
      <p:sp>
        <p:nvSpPr>
          <p:cNvPr id="3" name="Text Placeholder 2">
            <a:extLst>
              <a:ext uri="{FF2B5EF4-FFF2-40B4-BE49-F238E27FC236}">
                <a16:creationId xmlns:a16="http://schemas.microsoft.com/office/drawing/2014/main" id="{B90F8106-9FC0-C2B2-34C4-7DD5FDA7CA96}"/>
              </a:ext>
            </a:extLst>
          </p:cNvPr>
          <p:cNvSpPr>
            <a:spLocks noGrp="1"/>
          </p:cNvSpPr>
          <p:nvPr>
            <p:ph type="body" idx="1"/>
          </p:nvPr>
        </p:nvSpPr>
        <p:spPr/>
        <p:txBody>
          <a:bodyPr>
            <a:normAutofit fontScale="92500" lnSpcReduction="10000"/>
          </a:bodyPr>
          <a:lstStyle/>
          <a:p>
            <a:r>
              <a:rPr lang="en-US" b="1" dirty="0"/>
              <a:t>February 20</a:t>
            </a:r>
            <a:r>
              <a:rPr lang="en-US" b="1" baseline="30000" dirty="0"/>
              <a:t>th</a:t>
            </a:r>
            <a:r>
              <a:rPr lang="en-US" b="1" dirty="0"/>
              <a:t> – </a:t>
            </a:r>
            <a:r>
              <a:rPr lang="en-US" dirty="0"/>
              <a:t>Teacher access to applications</a:t>
            </a:r>
          </a:p>
          <a:p>
            <a:pPr lvl="1"/>
            <a:r>
              <a:rPr lang="en-US" dirty="0"/>
              <a:t>Degrees with an “R” status will need to be re-submitted incurring a $35 fee (if choosing to fix)</a:t>
            </a:r>
          </a:p>
          <a:p>
            <a:pPr lvl="1"/>
            <a:r>
              <a:rPr lang="en-US" dirty="0"/>
              <a:t>Degrees with an “A” status are approved</a:t>
            </a:r>
          </a:p>
          <a:p>
            <a:pPr lvl="1"/>
            <a:r>
              <a:rPr lang="en-US" dirty="0"/>
              <a:t>Degrees with a “DQ” are not fixable and need to reapply the following year </a:t>
            </a:r>
          </a:p>
          <a:p>
            <a:pPr lvl="1"/>
            <a:endParaRPr lang="en-US" dirty="0"/>
          </a:p>
          <a:p>
            <a:r>
              <a:rPr lang="en-US" b="1" dirty="0"/>
              <a:t>February 26</a:t>
            </a:r>
            <a:r>
              <a:rPr lang="en-US" b="1" baseline="30000" dirty="0"/>
              <a:t>th</a:t>
            </a:r>
            <a:r>
              <a:rPr lang="en-US" b="1" dirty="0"/>
              <a:t> – Final Degree Submit 6:00 pm</a:t>
            </a:r>
          </a:p>
          <a:p>
            <a:pPr lvl="1"/>
            <a:r>
              <a:rPr lang="en-US" dirty="0"/>
              <a:t>All degrees with an “R” status must be re-submitted using the Application Manager</a:t>
            </a:r>
          </a:p>
          <a:p>
            <a:pPr lvl="1"/>
            <a:r>
              <a:rPr lang="en-US" dirty="0"/>
              <a:t>Will incur a $35 fee if submitted</a:t>
            </a:r>
          </a:p>
          <a:p>
            <a:pPr lvl="1"/>
            <a:endParaRPr lang="en-US" dirty="0"/>
          </a:p>
          <a:p>
            <a:r>
              <a:rPr lang="en-US" b="1" dirty="0"/>
              <a:t>February 27</a:t>
            </a:r>
            <a:r>
              <a:rPr lang="en-US" b="1" baseline="30000" dirty="0"/>
              <a:t>th</a:t>
            </a:r>
            <a:r>
              <a:rPr lang="en-US" b="1" dirty="0"/>
              <a:t> through March 9</a:t>
            </a:r>
            <a:r>
              <a:rPr lang="en-US" b="1" baseline="30000" dirty="0"/>
              <a:t>th</a:t>
            </a:r>
          </a:p>
          <a:p>
            <a:pPr lvl="1"/>
            <a:r>
              <a:rPr lang="en-US" dirty="0"/>
              <a:t>State Staff and a Governance Committee member will re-evaluate applications to ensure degrees have been fixed per comments</a:t>
            </a:r>
          </a:p>
          <a:p>
            <a:pPr lvl="1"/>
            <a:endParaRPr lang="en-US" b="1" dirty="0"/>
          </a:p>
        </p:txBody>
      </p:sp>
    </p:spTree>
    <p:extLst>
      <p:ext uri="{BB962C8B-B14F-4D97-AF65-F5344CB8AC3E}">
        <p14:creationId xmlns:p14="http://schemas.microsoft.com/office/powerpoint/2010/main" val="267704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AC90-698B-FA5A-8454-6A29CAD89A17}"/>
              </a:ext>
            </a:extLst>
          </p:cNvPr>
          <p:cNvSpPr>
            <a:spLocks noGrp="1"/>
          </p:cNvSpPr>
          <p:nvPr>
            <p:ph type="title"/>
          </p:nvPr>
        </p:nvSpPr>
        <p:spPr/>
        <p:txBody>
          <a:bodyPr/>
          <a:lstStyle/>
          <a:p>
            <a:r>
              <a:rPr lang="en-US" dirty="0"/>
              <a:t>State Evaluation Timeline </a:t>
            </a:r>
          </a:p>
        </p:txBody>
      </p:sp>
      <p:sp>
        <p:nvSpPr>
          <p:cNvPr id="3" name="Text Placeholder 2">
            <a:extLst>
              <a:ext uri="{FF2B5EF4-FFF2-40B4-BE49-F238E27FC236}">
                <a16:creationId xmlns:a16="http://schemas.microsoft.com/office/drawing/2014/main" id="{B90F8106-9FC0-C2B2-34C4-7DD5FDA7CA96}"/>
              </a:ext>
            </a:extLst>
          </p:cNvPr>
          <p:cNvSpPr>
            <a:spLocks noGrp="1"/>
          </p:cNvSpPr>
          <p:nvPr>
            <p:ph type="body" idx="1"/>
          </p:nvPr>
        </p:nvSpPr>
        <p:spPr/>
        <p:txBody>
          <a:bodyPr>
            <a:normAutofit/>
          </a:bodyPr>
          <a:lstStyle/>
          <a:p>
            <a:r>
              <a:rPr lang="en-US" b="1" dirty="0"/>
              <a:t>March 2</a:t>
            </a:r>
            <a:r>
              <a:rPr lang="en-US" b="1" baseline="30000" dirty="0"/>
              <a:t>nd</a:t>
            </a:r>
            <a:r>
              <a:rPr lang="en-US" b="1" dirty="0"/>
              <a:t> – National Chapter Application DUE 6:00 pm</a:t>
            </a:r>
          </a:p>
          <a:p>
            <a:pPr lvl="1"/>
            <a:r>
              <a:rPr lang="en-US" dirty="0"/>
              <a:t>Parts I and II must be submitted using the State Application Manager for evaluation</a:t>
            </a:r>
          </a:p>
          <a:p>
            <a:pPr lvl="1"/>
            <a:endParaRPr lang="en-US" dirty="0"/>
          </a:p>
          <a:p>
            <a:r>
              <a:rPr lang="en-US" b="1" dirty="0"/>
              <a:t>March 5</a:t>
            </a:r>
            <a:r>
              <a:rPr lang="en-US" b="1" baseline="30000" dirty="0"/>
              <a:t>th</a:t>
            </a:r>
            <a:r>
              <a:rPr lang="en-US" b="1" dirty="0"/>
              <a:t> through March 9</a:t>
            </a:r>
            <a:r>
              <a:rPr lang="en-US" b="1" baseline="30000" dirty="0"/>
              <a:t>th</a:t>
            </a:r>
            <a:r>
              <a:rPr lang="en-US" b="1" dirty="0"/>
              <a:t> 6:00 pm</a:t>
            </a:r>
            <a:r>
              <a:rPr lang="en-US" dirty="0"/>
              <a:t> – National Chapter Evaluation</a:t>
            </a:r>
          </a:p>
          <a:p>
            <a:pPr lvl="1"/>
            <a:r>
              <a:rPr lang="en-US" dirty="0"/>
              <a:t>Will occur virtually utilizing the AET platform</a:t>
            </a:r>
          </a:p>
          <a:p>
            <a:pPr lvl="1"/>
            <a:r>
              <a:rPr lang="en-US" dirty="0"/>
              <a:t>Need 30 teachers to volunteer to participate </a:t>
            </a:r>
          </a:p>
          <a:p>
            <a:pPr lvl="1"/>
            <a:endParaRPr lang="en-US" dirty="0"/>
          </a:p>
          <a:p>
            <a:r>
              <a:rPr lang="en-US" b="1" dirty="0"/>
              <a:t>March 6</a:t>
            </a:r>
            <a:r>
              <a:rPr lang="en-US" b="1" baseline="30000" dirty="0"/>
              <a:t>th</a:t>
            </a:r>
            <a:r>
              <a:rPr lang="en-US" b="1" dirty="0"/>
              <a:t> – Agriscience Fair Reports DUE 6:00 pm</a:t>
            </a:r>
          </a:p>
          <a:p>
            <a:pPr lvl="1"/>
            <a:r>
              <a:rPr lang="en-US" dirty="0"/>
              <a:t>Must be submitted in the State Application Manager</a:t>
            </a:r>
          </a:p>
          <a:p>
            <a:pPr lvl="1"/>
            <a:endParaRPr lang="en-US" dirty="0"/>
          </a:p>
          <a:p>
            <a:pPr marL="114300" indent="0">
              <a:buNone/>
            </a:pPr>
            <a:endParaRPr lang="en-US" b="1" dirty="0"/>
          </a:p>
          <a:p>
            <a:pPr lvl="1"/>
            <a:endParaRPr lang="en-US" b="1" dirty="0"/>
          </a:p>
        </p:txBody>
      </p:sp>
    </p:spTree>
    <p:extLst>
      <p:ext uri="{BB962C8B-B14F-4D97-AF65-F5344CB8AC3E}">
        <p14:creationId xmlns:p14="http://schemas.microsoft.com/office/powerpoint/2010/main" val="314445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EACF9-7D61-10DA-DAEA-00F4BC7E7B95}"/>
              </a:ext>
            </a:extLst>
          </p:cNvPr>
          <p:cNvSpPr>
            <a:spLocks noGrp="1"/>
          </p:cNvSpPr>
          <p:nvPr>
            <p:ph type="title"/>
          </p:nvPr>
        </p:nvSpPr>
        <p:spPr/>
        <p:txBody>
          <a:bodyPr/>
          <a:lstStyle/>
          <a:p>
            <a:r>
              <a:rPr lang="en-US" dirty="0"/>
              <a:t>State Evaluation Timeline</a:t>
            </a:r>
          </a:p>
        </p:txBody>
      </p:sp>
      <p:sp>
        <p:nvSpPr>
          <p:cNvPr id="6" name="Text Placeholder 2">
            <a:extLst>
              <a:ext uri="{FF2B5EF4-FFF2-40B4-BE49-F238E27FC236}">
                <a16:creationId xmlns:a16="http://schemas.microsoft.com/office/drawing/2014/main" id="{2E75BB6A-1D46-2988-2DC1-4E92C8DA2702}"/>
              </a:ext>
            </a:extLst>
          </p:cNvPr>
          <p:cNvSpPr>
            <a:spLocks noGrp="1"/>
          </p:cNvSpPr>
          <p:nvPr>
            <p:ph type="body" idx="1"/>
          </p:nvPr>
        </p:nvSpPr>
        <p:spPr>
          <a:xfrm>
            <a:off x="311150" y="1468438"/>
            <a:ext cx="8521700" cy="3100387"/>
          </a:xfrm>
        </p:spPr>
        <p:txBody>
          <a:bodyPr>
            <a:normAutofit/>
          </a:bodyPr>
          <a:lstStyle/>
          <a:p>
            <a:r>
              <a:rPr lang="en-US" b="1" dirty="0"/>
              <a:t>March 19</a:t>
            </a:r>
            <a:r>
              <a:rPr lang="en-US" b="1" baseline="30000" dirty="0"/>
              <a:t>th</a:t>
            </a:r>
            <a:r>
              <a:rPr lang="en-US" b="1" dirty="0"/>
              <a:t>  – </a:t>
            </a:r>
            <a:r>
              <a:rPr lang="en-US" dirty="0"/>
              <a:t>Top 4 Proficiency and Star Interviews</a:t>
            </a:r>
          </a:p>
          <a:p>
            <a:pPr lvl="1"/>
            <a:r>
              <a:rPr lang="en-US" dirty="0"/>
              <a:t>Top 4 Proficiency and Top 4 Star State Interviews will occur virtually via Zoom</a:t>
            </a:r>
          </a:p>
          <a:p>
            <a:pPr lvl="1"/>
            <a:endParaRPr lang="en-US" dirty="0"/>
          </a:p>
          <a:p>
            <a:r>
              <a:rPr lang="en-US" b="1" dirty="0"/>
              <a:t>March 24</a:t>
            </a:r>
            <a:r>
              <a:rPr lang="en-US" b="1" baseline="30000" dirty="0"/>
              <a:t>th</a:t>
            </a:r>
            <a:r>
              <a:rPr lang="en-US" b="1" dirty="0"/>
              <a:t>, 25</a:t>
            </a:r>
            <a:r>
              <a:rPr lang="en-US" b="1" baseline="30000" dirty="0"/>
              <a:t>th</a:t>
            </a:r>
            <a:r>
              <a:rPr lang="en-US" b="1" dirty="0"/>
              <a:t>, 26</a:t>
            </a:r>
            <a:r>
              <a:rPr lang="en-US" b="1" baseline="30000" dirty="0"/>
              <a:t>th</a:t>
            </a:r>
            <a:r>
              <a:rPr lang="en-US" b="1" dirty="0"/>
              <a:t>, </a:t>
            </a:r>
            <a:r>
              <a:rPr lang="en-US" dirty="0"/>
              <a:t> – National Chapter Interviews</a:t>
            </a:r>
          </a:p>
          <a:p>
            <a:pPr lvl="1"/>
            <a:r>
              <a:rPr lang="en-US" sz="1400" dirty="0"/>
              <a:t>Top 10 Premier National Chapter Interviews will occur virtually via Zoom</a:t>
            </a:r>
          </a:p>
          <a:p>
            <a:pPr lvl="1"/>
            <a:endParaRPr lang="en-US" dirty="0"/>
          </a:p>
          <a:p>
            <a:r>
              <a:rPr lang="en-US" b="1" dirty="0"/>
              <a:t>March 31</a:t>
            </a:r>
            <a:r>
              <a:rPr lang="en-US" b="1" baseline="30000" dirty="0"/>
              <a:t>st </a:t>
            </a:r>
            <a:r>
              <a:rPr lang="en-US" b="1" dirty="0"/>
              <a:t>, April 1</a:t>
            </a:r>
            <a:r>
              <a:rPr lang="en-US" b="1" baseline="30000" dirty="0"/>
              <a:t>st </a:t>
            </a:r>
            <a:r>
              <a:rPr lang="en-US" b="1" dirty="0"/>
              <a:t> and April 2</a:t>
            </a:r>
            <a:r>
              <a:rPr lang="en-US" b="1" baseline="30000" dirty="0"/>
              <a:t>nd</a:t>
            </a:r>
            <a:r>
              <a:rPr lang="en-US" b="1" dirty="0"/>
              <a:t>– </a:t>
            </a:r>
            <a:r>
              <a:rPr lang="en-US" dirty="0"/>
              <a:t>Agriscience Fair Interviews</a:t>
            </a:r>
          </a:p>
          <a:p>
            <a:pPr lvl="1"/>
            <a:r>
              <a:rPr lang="en-US" sz="1400" dirty="0"/>
              <a:t>Agriscience Fair Interviews will occur virtually via Zoom</a:t>
            </a:r>
            <a:endParaRPr lang="en-US" dirty="0"/>
          </a:p>
          <a:p>
            <a:pPr marL="114300" indent="0">
              <a:buNone/>
            </a:pPr>
            <a:endParaRPr lang="en-US" b="1" dirty="0"/>
          </a:p>
          <a:p>
            <a:pPr lvl="1"/>
            <a:endParaRPr lang="en-US" b="1" dirty="0"/>
          </a:p>
        </p:txBody>
      </p:sp>
    </p:spTree>
    <p:extLst>
      <p:ext uri="{BB962C8B-B14F-4D97-AF65-F5344CB8AC3E}">
        <p14:creationId xmlns:p14="http://schemas.microsoft.com/office/powerpoint/2010/main" val="377412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34FA-2577-752C-0E9D-C5B659C1DB25}"/>
              </a:ext>
            </a:extLst>
          </p:cNvPr>
          <p:cNvSpPr>
            <a:spLocks noGrp="1"/>
          </p:cNvSpPr>
          <p:nvPr>
            <p:ph type="title"/>
          </p:nvPr>
        </p:nvSpPr>
        <p:spPr/>
        <p:txBody>
          <a:bodyPr/>
          <a:lstStyle/>
          <a:p>
            <a:r>
              <a:rPr lang="en-US" dirty="0"/>
              <a:t>Pre-Evaluation </a:t>
            </a:r>
          </a:p>
        </p:txBody>
      </p:sp>
      <p:sp>
        <p:nvSpPr>
          <p:cNvPr id="3" name="Text Placeholder 2">
            <a:extLst>
              <a:ext uri="{FF2B5EF4-FFF2-40B4-BE49-F238E27FC236}">
                <a16:creationId xmlns:a16="http://schemas.microsoft.com/office/drawing/2014/main" id="{DAC761CF-F70F-2C88-4940-5C1C8638537F}"/>
              </a:ext>
            </a:extLst>
          </p:cNvPr>
          <p:cNvSpPr>
            <a:spLocks noGrp="1"/>
          </p:cNvSpPr>
          <p:nvPr>
            <p:ph type="body" idx="1"/>
          </p:nvPr>
        </p:nvSpPr>
        <p:spPr>
          <a:xfrm>
            <a:off x="311700" y="1364916"/>
            <a:ext cx="8520600" cy="3406084"/>
          </a:xfrm>
        </p:spPr>
        <p:txBody>
          <a:bodyPr>
            <a:normAutofit fontScale="92500"/>
          </a:bodyPr>
          <a:lstStyle/>
          <a:p>
            <a:pPr>
              <a:buFont typeface="+mj-lt"/>
              <a:buAutoNum type="arabicPeriod"/>
            </a:pPr>
            <a:r>
              <a:rPr lang="en-US" dirty="0"/>
              <a:t>Each District may conduct a pre-evaluation</a:t>
            </a:r>
          </a:p>
          <a:p>
            <a:pPr lvl="1"/>
            <a:r>
              <a:rPr lang="en-US" dirty="0"/>
              <a:t>County, sub-district, district, peer evaluation </a:t>
            </a:r>
          </a:p>
          <a:p>
            <a:pPr lvl="1"/>
            <a:r>
              <a:rPr lang="en-US" dirty="0"/>
              <a:t>Purpose is to focus on records utilizing the electronic check for record books </a:t>
            </a:r>
          </a:p>
          <a:p>
            <a:pPr lvl="2"/>
            <a:r>
              <a:rPr lang="en-US" dirty="0">
                <a:hlinkClick r:id="rId2"/>
              </a:rPr>
              <a:t>2019-2026 State Degree Minimum Standards</a:t>
            </a:r>
            <a:endParaRPr lang="en-US" dirty="0"/>
          </a:p>
          <a:p>
            <a:pPr lvl="2"/>
            <a:r>
              <a:rPr lang="en-US" dirty="0">
                <a:hlinkClick r:id="rId3"/>
              </a:rPr>
              <a:t>2026 State Degree Record Review Sheet</a:t>
            </a:r>
            <a:endParaRPr lang="en-US" dirty="0"/>
          </a:p>
          <a:p>
            <a:pPr lvl="2"/>
            <a:r>
              <a:rPr lang="en-US" dirty="0">
                <a:hlinkClick r:id="rId4"/>
              </a:rPr>
              <a:t>2026 Ohio American Degree Record Review Sheet</a:t>
            </a:r>
            <a:endParaRPr lang="en-US" dirty="0"/>
          </a:p>
          <a:p>
            <a:pPr lvl="1"/>
            <a:r>
              <a:rPr lang="en-US" dirty="0"/>
              <a:t>Other options can be utilized as districts see fit</a:t>
            </a:r>
            <a:br>
              <a:rPr lang="en-US" dirty="0"/>
            </a:br>
            <a:endParaRPr lang="en-US" dirty="0"/>
          </a:p>
          <a:p>
            <a:pPr>
              <a:buFont typeface="+mj-lt"/>
              <a:buAutoNum type="arabicPeriod"/>
            </a:pPr>
            <a:r>
              <a:rPr lang="en-US" dirty="0"/>
              <a:t>Districts are responsible for securing teachers for their peer-evaluations process</a:t>
            </a:r>
          </a:p>
          <a:p>
            <a:pPr lvl="1"/>
            <a:r>
              <a:rPr lang="en-US" dirty="0"/>
              <a:t>Pair teachers together that promote growth with the process </a:t>
            </a:r>
          </a:p>
          <a:p>
            <a:pPr lvl="1"/>
            <a:r>
              <a:rPr lang="en-US" dirty="0"/>
              <a:t>No application is prevented from being submitted on February 2</a:t>
            </a:r>
            <a:r>
              <a:rPr lang="en-US" baseline="30000" dirty="0"/>
              <a:t>nd</a:t>
            </a:r>
            <a:r>
              <a:rPr lang="en-US" dirty="0"/>
              <a:t> </a:t>
            </a:r>
          </a:p>
          <a:p>
            <a:pPr lvl="1"/>
            <a:r>
              <a:rPr lang="en-US" dirty="0"/>
              <a:t>Applications with concerning SAE’s can be shared with Alyssa Bregel or Brenda Correll</a:t>
            </a:r>
          </a:p>
        </p:txBody>
      </p:sp>
    </p:spTree>
    <p:extLst>
      <p:ext uri="{BB962C8B-B14F-4D97-AF65-F5344CB8AC3E}">
        <p14:creationId xmlns:p14="http://schemas.microsoft.com/office/powerpoint/2010/main" val="282151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34FA-2577-752C-0E9D-C5B659C1DB25}"/>
              </a:ext>
            </a:extLst>
          </p:cNvPr>
          <p:cNvSpPr>
            <a:spLocks noGrp="1"/>
          </p:cNvSpPr>
          <p:nvPr>
            <p:ph type="title"/>
          </p:nvPr>
        </p:nvSpPr>
        <p:spPr/>
        <p:txBody>
          <a:bodyPr/>
          <a:lstStyle/>
          <a:p>
            <a:r>
              <a:rPr lang="en-US" dirty="0"/>
              <a:t>Pre-Evaluation </a:t>
            </a:r>
          </a:p>
        </p:txBody>
      </p:sp>
      <p:sp>
        <p:nvSpPr>
          <p:cNvPr id="3" name="Text Placeholder 2">
            <a:extLst>
              <a:ext uri="{FF2B5EF4-FFF2-40B4-BE49-F238E27FC236}">
                <a16:creationId xmlns:a16="http://schemas.microsoft.com/office/drawing/2014/main" id="{DAC761CF-F70F-2C88-4940-5C1C8638537F}"/>
              </a:ext>
            </a:extLst>
          </p:cNvPr>
          <p:cNvSpPr>
            <a:spLocks noGrp="1"/>
          </p:cNvSpPr>
          <p:nvPr>
            <p:ph type="body" idx="1"/>
          </p:nvPr>
        </p:nvSpPr>
        <p:spPr>
          <a:xfrm>
            <a:off x="311700" y="1364916"/>
            <a:ext cx="8520600" cy="3406084"/>
          </a:xfrm>
        </p:spPr>
        <p:txBody>
          <a:bodyPr>
            <a:normAutofit/>
          </a:bodyPr>
          <a:lstStyle/>
          <a:p>
            <a:pPr>
              <a:buFont typeface="+mj-lt"/>
              <a:buAutoNum type="arabicPeriod" startAt="3"/>
            </a:pPr>
            <a:r>
              <a:rPr lang="en-US" dirty="0"/>
              <a:t>All State and American degrees need to be submitted in the State Submission list by </a:t>
            </a:r>
            <a:r>
              <a:rPr lang="en-US" b="1" dirty="0"/>
              <a:t>February 2</a:t>
            </a:r>
            <a:r>
              <a:rPr lang="en-US" b="1" baseline="30000" dirty="0"/>
              <a:t>nd</a:t>
            </a:r>
            <a:r>
              <a:rPr lang="en-US" dirty="0"/>
              <a:t>, </a:t>
            </a:r>
            <a:r>
              <a:rPr lang="en-US" i="1" u="sng" dirty="0">
                <a:solidFill>
                  <a:srgbClr val="FF0000"/>
                </a:solidFill>
                <a:effectLst>
                  <a:outerShdw blurRad="38100" dist="38100" dir="2700000" algn="tl">
                    <a:srgbClr val="000000">
                      <a:alpha val="43137"/>
                    </a:srgbClr>
                  </a:outerShdw>
                </a:effectLst>
              </a:rPr>
              <a:t>6:00 PM </a:t>
            </a:r>
            <a:r>
              <a:rPr lang="en-US" dirty="0"/>
              <a:t>for State Evaluation. </a:t>
            </a:r>
          </a:p>
          <a:p>
            <a:pPr lvl="1"/>
            <a:r>
              <a:rPr lang="en-US" dirty="0"/>
              <a:t>Complete “MET” applications</a:t>
            </a:r>
          </a:p>
          <a:p>
            <a:pPr lvl="1"/>
            <a:r>
              <a:rPr lang="en-US" dirty="0"/>
              <a:t>Submit on time </a:t>
            </a:r>
          </a:p>
          <a:p>
            <a:pPr lvl="1"/>
            <a:r>
              <a:rPr lang="en-US" dirty="0"/>
              <a:t>Applications have access to interactive records (locked or uploaded in the Google Form)</a:t>
            </a:r>
          </a:p>
          <a:p>
            <a:pPr lvl="1"/>
            <a:r>
              <a:rPr lang="en-US" dirty="0"/>
              <a:t>*Do </a:t>
            </a:r>
            <a:r>
              <a:rPr lang="en-US" dirty="0">
                <a:solidFill>
                  <a:schemeClr val="tx1"/>
                </a:solidFill>
                <a:effectLst>
                  <a:outerShdw blurRad="38100" dist="38100" dir="2700000" algn="tl">
                    <a:srgbClr val="000000">
                      <a:alpha val="43137"/>
                    </a:srgbClr>
                  </a:outerShdw>
                </a:effectLst>
              </a:rPr>
              <a:t>NOT</a:t>
            </a:r>
            <a:r>
              <a:rPr lang="en-US" dirty="0"/>
              <a:t> wait until the last minute to submit </a:t>
            </a:r>
          </a:p>
          <a:p>
            <a:pPr lvl="1"/>
            <a:endParaRPr lang="en-US" dirty="0"/>
          </a:p>
          <a:p>
            <a:pPr marL="482600">
              <a:buFont typeface="+mj-lt"/>
              <a:buAutoNum type="arabicPeriod" startAt="3"/>
            </a:pPr>
            <a:r>
              <a:rPr lang="en-US" dirty="0"/>
              <a:t>Proficiency applications are competitive and not recommended for Pre-Evaluations.</a:t>
            </a:r>
          </a:p>
        </p:txBody>
      </p:sp>
    </p:spTree>
    <p:extLst>
      <p:ext uri="{BB962C8B-B14F-4D97-AF65-F5344CB8AC3E}">
        <p14:creationId xmlns:p14="http://schemas.microsoft.com/office/powerpoint/2010/main" val="1793164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F78A-7CBA-1E73-19D4-735AF52F26B4}"/>
              </a:ext>
            </a:extLst>
          </p:cNvPr>
          <p:cNvSpPr>
            <a:spLocks noGrp="1"/>
          </p:cNvSpPr>
          <p:nvPr>
            <p:ph type="title"/>
          </p:nvPr>
        </p:nvSpPr>
        <p:spPr/>
        <p:txBody>
          <a:bodyPr/>
          <a:lstStyle/>
          <a:p>
            <a:r>
              <a:rPr lang="en-US" dirty="0"/>
              <a:t>Electronic Signatures</a:t>
            </a:r>
          </a:p>
        </p:txBody>
      </p:sp>
      <p:sp>
        <p:nvSpPr>
          <p:cNvPr id="3" name="Text Placeholder 2">
            <a:extLst>
              <a:ext uri="{FF2B5EF4-FFF2-40B4-BE49-F238E27FC236}">
                <a16:creationId xmlns:a16="http://schemas.microsoft.com/office/drawing/2014/main" id="{6904574D-9C38-CA52-A19E-68AB517A06D6}"/>
              </a:ext>
            </a:extLst>
          </p:cNvPr>
          <p:cNvSpPr>
            <a:spLocks noGrp="1"/>
          </p:cNvSpPr>
          <p:nvPr>
            <p:ph type="body" idx="1"/>
          </p:nvPr>
        </p:nvSpPr>
        <p:spPr/>
        <p:txBody>
          <a:bodyPr/>
          <a:lstStyle/>
          <a:p>
            <a:r>
              <a:rPr lang="en-US" dirty="0"/>
              <a:t>Electronic Signature Page – 1 time process </a:t>
            </a:r>
          </a:p>
          <a:p>
            <a:pPr lvl="1"/>
            <a:r>
              <a:rPr lang="en-US" dirty="0"/>
              <a:t>Student</a:t>
            </a:r>
          </a:p>
          <a:p>
            <a:pPr lvl="1"/>
            <a:r>
              <a:rPr lang="en-US" dirty="0"/>
              <a:t>Parent</a:t>
            </a:r>
          </a:p>
          <a:p>
            <a:pPr lvl="1"/>
            <a:r>
              <a:rPr lang="en-US" dirty="0"/>
              <a:t>Advisor – must be logged into AET to sign </a:t>
            </a:r>
          </a:p>
          <a:p>
            <a:pPr lvl="1"/>
            <a:r>
              <a:rPr lang="en-US" dirty="0"/>
              <a:t>Guidance Counselor </a:t>
            </a:r>
          </a:p>
          <a:p>
            <a:pPr lvl="1"/>
            <a:endParaRPr lang="en-US" dirty="0"/>
          </a:p>
          <a:p>
            <a:r>
              <a:rPr lang="en-US" dirty="0"/>
              <a:t>Signatures on Plan Tab are NOT required for evaluation</a:t>
            </a:r>
          </a:p>
        </p:txBody>
      </p:sp>
    </p:spTree>
    <p:extLst>
      <p:ext uri="{BB962C8B-B14F-4D97-AF65-F5344CB8AC3E}">
        <p14:creationId xmlns:p14="http://schemas.microsoft.com/office/powerpoint/2010/main" val="3922977607"/>
      </p:ext>
    </p:extLst>
  </p:cSld>
  <p:clrMapOvr>
    <a:masterClrMapping/>
  </p:clrMapOvr>
</p:sld>
</file>

<file path=ppt/theme/theme1.xml><?xml version="1.0" encoding="utf-8"?>
<a:theme xmlns:a="http://schemas.openxmlformats.org/drawingml/2006/main" name="Ohio FFA">
  <a:themeElements>
    <a:clrScheme name="Modern Writer">
      <a:dk1>
        <a:srgbClr val="004C97"/>
      </a:dk1>
      <a:lt1>
        <a:srgbClr val="FFFFFF"/>
      </a:lt1>
      <a:dk2>
        <a:srgbClr val="4D4D4D"/>
      </a:dk2>
      <a:lt2>
        <a:srgbClr val="ECB04A"/>
      </a:lt2>
      <a:accent1>
        <a:srgbClr val="16274A"/>
      </a:accent1>
      <a:accent2>
        <a:srgbClr val="3EA9DA"/>
      </a:accent2>
      <a:accent3>
        <a:srgbClr val="B25A3D"/>
      </a:accent3>
      <a:accent4>
        <a:srgbClr val="B29069"/>
      </a:accent4>
      <a:accent5>
        <a:srgbClr val="1A839A"/>
      </a:accent5>
      <a:accent6>
        <a:srgbClr val="DF591D"/>
      </a:accent6>
      <a:hlink>
        <a:srgbClr val="69AA95"/>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hio FFA">
  <a:themeElements>
    <a:clrScheme name="Modern Writer">
      <a:dk1>
        <a:srgbClr val="004C97"/>
      </a:dk1>
      <a:lt1>
        <a:srgbClr val="FFFFFF"/>
      </a:lt1>
      <a:dk2>
        <a:srgbClr val="4D4D4D"/>
      </a:dk2>
      <a:lt2>
        <a:srgbClr val="ECB04A"/>
      </a:lt2>
      <a:accent1>
        <a:srgbClr val="16274A"/>
      </a:accent1>
      <a:accent2>
        <a:srgbClr val="3EA9DA"/>
      </a:accent2>
      <a:accent3>
        <a:srgbClr val="B25A3D"/>
      </a:accent3>
      <a:accent4>
        <a:srgbClr val="B29069"/>
      </a:accent4>
      <a:accent5>
        <a:srgbClr val="1A839A"/>
      </a:accent5>
      <a:accent6>
        <a:srgbClr val="DF591D"/>
      </a:accent6>
      <a:hlink>
        <a:srgbClr val="69AA95"/>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920f5b4-f35a-4bd1-ab57-79db69ad10fb}" enabled="1" method="Standard" siteId="{50f8fcc4-94d8-4f07-84eb-36ed57c7c8a2}" removed="0"/>
</clbl:labelList>
</file>

<file path=docProps/app.xml><?xml version="1.0" encoding="utf-8"?>
<Properties xmlns="http://schemas.openxmlformats.org/officeDocument/2006/extended-properties" xmlns:vt="http://schemas.openxmlformats.org/officeDocument/2006/docPropsVTypes">
  <TotalTime>875</TotalTime>
  <Words>1355</Words>
  <Application>Microsoft Macintosh PowerPoint</Application>
  <PresentationFormat>On-screen Show (16:9)</PresentationFormat>
  <Paragraphs>170</Paragraphs>
  <Slides>28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Anton</vt:lpstr>
      <vt:lpstr>Montserrat SemiBold</vt:lpstr>
      <vt:lpstr>Source Code Pro</vt:lpstr>
      <vt:lpstr>Calibri</vt:lpstr>
      <vt:lpstr>Oswald</vt:lpstr>
      <vt:lpstr>Montserrat Medium</vt:lpstr>
      <vt:lpstr>Arial</vt:lpstr>
      <vt:lpstr>Ohio FFA</vt:lpstr>
      <vt:lpstr>Ohio FFA</vt:lpstr>
      <vt:lpstr>Ohio FFA Evaluation Kick Off</vt:lpstr>
      <vt:lpstr>Agenda &amp; Topics</vt:lpstr>
      <vt:lpstr>State Evaluation Timeline </vt:lpstr>
      <vt:lpstr>State Evaluation Timeline </vt:lpstr>
      <vt:lpstr>State Evaluation Timeline </vt:lpstr>
      <vt:lpstr>State Evaluation Timeline</vt:lpstr>
      <vt:lpstr>Pre-Evaluation </vt:lpstr>
      <vt:lpstr>Pre-Evaluation </vt:lpstr>
      <vt:lpstr>Electronic Signatures</vt:lpstr>
      <vt:lpstr>Evaluation </vt:lpstr>
      <vt:lpstr>Evaluation </vt:lpstr>
      <vt:lpstr>How to submit an application </vt:lpstr>
      <vt:lpstr>How to submit an application </vt:lpstr>
      <vt:lpstr>How to submit an application </vt:lpstr>
      <vt:lpstr>How to submit an application </vt:lpstr>
      <vt:lpstr>How to submit an application </vt:lpstr>
      <vt:lpstr>How to submit an application </vt:lpstr>
      <vt:lpstr>How to submit an application </vt:lpstr>
      <vt:lpstr>Did I submit? </vt:lpstr>
      <vt:lpstr>How do I resubmit? </vt:lpstr>
      <vt:lpstr>How do I resubmit? </vt:lpstr>
      <vt:lpstr>Tips</vt:lpstr>
      <vt:lpstr>Non AET Records </vt:lpstr>
      <vt:lpstr>Officer Books</vt:lpstr>
      <vt:lpstr>2026 Evaluation Year Changes for Agriscience Fair</vt:lpstr>
      <vt:lpstr>Honorary State/American Degree</vt:lpstr>
      <vt:lpstr>Who to Contact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FFA District Leadership Meeting</dc:title>
  <dc:creator>Bregel, Alyssa</dc:creator>
  <cp:lastModifiedBy>Brenda Correll</cp:lastModifiedBy>
  <cp:revision>20</cp:revision>
  <dcterms:modified xsi:type="dcterms:W3CDTF">2025-10-20T23:16:27Z</dcterms:modified>
</cp:coreProperties>
</file>